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77" r:id="rId3"/>
    <p:sldId id="280" r:id="rId4"/>
    <p:sldId id="278" r:id="rId5"/>
    <p:sldId id="276" r:id="rId6"/>
    <p:sldId id="257" r:id="rId7"/>
    <p:sldId id="263" r:id="rId8"/>
    <p:sldId id="258" r:id="rId9"/>
    <p:sldId id="264" r:id="rId10"/>
    <p:sldId id="259" r:id="rId11"/>
    <p:sldId id="266" r:id="rId12"/>
    <p:sldId id="260" r:id="rId13"/>
    <p:sldId id="267" r:id="rId14"/>
    <p:sldId id="261" r:id="rId15"/>
    <p:sldId id="270" r:id="rId16"/>
    <p:sldId id="275" r:id="rId17"/>
    <p:sldId id="274" r:id="rId18"/>
    <p:sldId id="268" r:id="rId19"/>
    <p:sldId id="271" r:id="rId20"/>
    <p:sldId id="269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4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E47B-2B7A-47FC-9F69-969688C97EF9}" type="datetimeFigureOut">
              <a:rPr lang="en-MY" smtClean="0"/>
              <a:t>2/10/2019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2D47-42AC-4847-BCF7-69BE0D4EF9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3112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E47B-2B7A-47FC-9F69-969688C97EF9}" type="datetimeFigureOut">
              <a:rPr lang="en-MY" smtClean="0"/>
              <a:t>2/10/2019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2D47-42AC-4847-BCF7-69BE0D4EF9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120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E47B-2B7A-47FC-9F69-969688C97EF9}" type="datetimeFigureOut">
              <a:rPr lang="en-MY" smtClean="0"/>
              <a:t>2/10/2019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2D47-42AC-4847-BCF7-69BE0D4EF9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819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E47B-2B7A-47FC-9F69-969688C97EF9}" type="datetimeFigureOut">
              <a:rPr lang="en-MY" smtClean="0"/>
              <a:t>2/10/2019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2D47-42AC-4847-BCF7-69BE0D4EF9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8530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E47B-2B7A-47FC-9F69-969688C97EF9}" type="datetimeFigureOut">
              <a:rPr lang="en-MY" smtClean="0"/>
              <a:t>2/10/2019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2D47-42AC-4847-BCF7-69BE0D4EF9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4551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E47B-2B7A-47FC-9F69-969688C97EF9}" type="datetimeFigureOut">
              <a:rPr lang="en-MY" smtClean="0"/>
              <a:t>2/10/2019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2D47-42AC-4847-BCF7-69BE0D4EF9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850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E47B-2B7A-47FC-9F69-969688C97EF9}" type="datetimeFigureOut">
              <a:rPr lang="en-MY" smtClean="0"/>
              <a:t>2/10/2019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2D47-42AC-4847-BCF7-69BE0D4EF9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9284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E47B-2B7A-47FC-9F69-969688C97EF9}" type="datetimeFigureOut">
              <a:rPr lang="en-MY" smtClean="0"/>
              <a:t>2/10/2019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2D47-42AC-4847-BCF7-69BE0D4EF9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1381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E47B-2B7A-47FC-9F69-969688C97EF9}" type="datetimeFigureOut">
              <a:rPr lang="en-MY" smtClean="0"/>
              <a:t>2/10/2019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2D47-42AC-4847-BCF7-69BE0D4EF9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6091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E47B-2B7A-47FC-9F69-969688C97EF9}" type="datetimeFigureOut">
              <a:rPr lang="en-MY" smtClean="0"/>
              <a:t>2/10/2019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2D47-42AC-4847-BCF7-69BE0D4EF9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9754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E47B-2B7A-47FC-9F69-969688C97EF9}" type="datetimeFigureOut">
              <a:rPr lang="en-MY" smtClean="0"/>
              <a:t>2/10/2019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2D47-42AC-4847-BCF7-69BE0D4EF9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421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1E47B-2B7A-47FC-9F69-969688C97EF9}" type="datetimeFigureOut">
              <a:rPr lang="en-MY" smtClean="0"/>
              <a:t>2/10/2019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52D47-42AC-4847-BCF7-69BE0D4EF9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0166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85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095A-71CD-4052-A095-BADE5EF9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6" y="2202315"/>
            <a:ext cx="4270521" cy="943557"/>
          </a:xfrm>
        </p:spPr>
        <p:txBody>
          <a:bodyPr>
            <a:normAutofit/>
          </a:bodyPr>
          <a:lstStyle/>
          <a:p>
            <a:pPr algn="r"/>
            <a:r>
              <a:rPr lang="ms-MY" sz="2400" b="1" dirty="0">
                <a:solidFill>
                  <a:schemeClr val="bg1"/>
                </a:solidFill>
                <a:latin typeface="COCOGOOSE" panose="02000000000000000000" pitchFamily="2" charset="0"/>
              </a:rPr>
              <a:t>PEMBENTANGAN 2</a:t>
            </a:r>
            <a:endParaRPr lang="en-MY" sz="2400" dirty="0">
              <a:solidFill>
                <a:schemeClr val="bg1"/>
              </a:solidFill>
              <a:latin typeface="COCOGOOSE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68D79-16D8-41F8-AB55-0AB4D5FE6793}"/>
              </a:ext>
            </a:extLst>
          </p:cNvPr>
          <p:cNvSpPr txBox="1"/>
          <p:nvPr/>
        </p:nvSpPr>
        <p:spPr>
          <a:xfrm>
            <a:off x="1333009" y="3067677"/>
            <a:ext cx="6267417" cy="7325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ms-MY" sz="2400" dirty="0">
                <a:solidFill>
                  <a:srgbClr val="F9A73B"/>
                </a:solidFill>
                <a:latin typeface="COCOGOOSE" panose="02000000000000000000" pitchFamily="2" charset="0"/>
              </a:rPr>
              <a:t>Encik Mohd Fared Mohd Khalid</a:t>
            </a:r>
          </a:p>
          <a:p>
            <a:r>
              <a:rPr lang="ms-MY" dirty="0">
                <a:solidFill>
                  <a:srgbClr val="F9A73B"/>
                </a:solidFill>
                <a:latin typeface="COCOGOOSE" panose="02000000000000000000" pitchFamily="2" charset="0"/>
              </a:rPr>
              <a:t>Ahli Jawatankuasa Kerja, Majlis Belia Malaysia</a:t>
            </a:r>
            <a:endParaRPr lang="en-MY" dirty="0">
              <a:solidFill>
                <a:srgbClr val="F9A73B"/>
              </a:solidFill>
              <a:latin typeface="COCOGOOS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3D9BE-E3B1-463C-BF5D-8A783A7B1A27}"/>
              </a:ext>
            </a:extLst>
          </p:cNvPr>
          <p:cNvSpPr txBox="1"/>
          <p:nvPr/>
        </p:nvSpPr>
        <p:spPr>
          <a:xfrm>
            <a:off x="1333008" y="3800184"/>
            <a:ext cx="4960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>
                <a:solidFill>
                  <a:schemeClr val="bg1"/>
                </a:solidFill>
                <a:latin typeface="COCOGOOSE" panose="02000000000000000000" pitchFamily="2" charset="0"/>
              </a:rPr>
              <a:t>Persediaan dan Penerimaan</a:t>
            </a:r>
          </a:p>
          <a:p>
            <a:r>
              <a:rPr lang="fi-FI" sz="2200" dirty="0">
                <a:solidFill>
                  <a:schemeClr val="bg1"/>
                </a:solidFill>
                <a:latin typeface="COCOGOOSE" panose="02000000000000000000" pitchFamily="2" charset="0"/>
              </a:rPr>
              <a:t>Persatuan Belia</a:t>
            </a:r>
            <a:endParaRPr lang="en-MY" sz="2200" dirty="0">
              <a:solidFill>
                <a:schemeClr val="bg1"/>
              </a:solidFill>
              <a:latin typeface="COCOGOOSE" panose="02000000000000000000" pitchFamily="2" charset="0"/>
            </a:endParaRPr>
          </a:p>
        </p:txBody>
      </p:sp>
      <p:pic>
        <p:nvPicPr>
          <p:cNvPr id="6" name="Picture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CD203726-DC0F-4AC6-BED0-FBB4B2A67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93" y="1684093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8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248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095A-71CD-4052-A095-BADE5EF9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6" y="2202315"/>
            <a:ext cx="4270521" cy="943557"/>
          </a:xfrm>
        </p:spPr>
        <p:txBody>
          <a:bodyPr>
            <a:normAutofit/>
          </a:bodyPr>
          <a:lstStyle/>
          <a:p>
            <a:pPr algn="r"/>
            <a:r>
              <a:rPr lang="ms-MY" sz="2400" b="1" dirty="0">
                <a:solidFill>
                  <a:schemeClr val="bg1"/>
                </a:solidFill>
                <a:latin typeface="COCOGOOSE" panose="02000000000000000000" pitchFamily="2" charset="0"/>
              </a:rPr>
              <a:t>PEMBENTANGAN 2</a:t>
            </a:r>
            <a:endParaRPr lang="en-MY" sz="2400" dirty="0">
              <a:solidFill>
                <a:schemeClr val="bg1"/>
              </a:solidFill>
              <a:latin typeface="COCOGOOSE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68D79-16D8-41F8-AB55-0AB4D5FE6793}"/>
              </a:ext>
            </a:extLst>
          </p:cNvPr>
          <p:cNvSpPr txBox="1"/>
          <p:nvPr/>
        </p:nvSpPr>
        <p:spPr>
          <a:xfrm>
            <a:off x="1333009" y="2945989"/>
            <a:ext cx="6267417" cy="7325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Encik</a:t>
            </a:r>
            <a:r>
              <a:rPr lang="es-ES" sz="2400" dirty="0">
                <a:solidFill>
                  <a:srgbClr val="F9A73B"/>
                </a:solidFill>
                <a:latin typeface="COCOGOOSE" panose="02000000000000000000" pitchFamily="2" charset="0"/>
              </a:rPr>
              <a:t> Mohd </a:t>
            </a:r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Syafiq</a:t>
            </a:r>
            <a:r>
              <a:rPr lang="es-ES" sz="2400" dirty="0">
                <a:solidFill>
                  <a:srgbClr val="F9A73B"/>
                </a:solidFill>
                <a:latin typeface="COCOGOOSE" panose="02000000000000000000" pitchFamily="2" charset="0"/>
              </a:rPr>
              <a:t> </a:t>
            </a:r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Ridzwan</a:t>
            </a:r>
            <a:endParaRPr lang="es-ES" sz="2400" dirty="0">
              <a:solidFill>
                <a:srgbClr val="F9A73B"/>
              </a:solidFill>
              <a:latin typeface="COCOGOOSE" panose="02000000000000000000" pitchFamily="2" charset="0"/>
            </a:endParaRPr>
          </a:p>
          <a:p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Jamaluddin</a:t>
            </a:r>
            <a:endParaRPr lang="es-ES" sz="2400" dirty="0">
              <a:solidFill>
                <a:srgbClr val="F9A73B"/>
              </a:solidFill>
              <a:latin typeface="COCOGOOSE" panose="02000000000000000000" pitchFamily="2" charset="0"/>
            </a:endParaRPr>
          </a:p>
          <a:p>
            <a:r>
              <a:rPr lang="es-ES" dirty="0" err="1">
                <a:solidFill>
                  <a:srgbClr val="F9A73B"/>
                </a:solidFill>
                <a:latin typeface="COCOGOOSE" panose="02000000000000000000" pitchFamily="2" charset="0"/>
              </a:rPr>
              <a:t>Universiti</a:t>
            </a:r>
            <a:r>
              <a:rPr lang="es-ES" dirty="0">
                <a:solidFill>
                  <a:srgbClr val="F9A73B"/>
                </a:solidFill>
                <a:latin typeface="COCOGOOSE" panose="02000000000000000000" pitchFamily="2" charset="0"/>
              </a:rPr>
              <a:t> </a:t>
            </a:r>
            <a:r>
              <a:rPr lang="es-ES" dirty="0" err="1">
                <a:solidFill>
                  <a:srgbClr val="F9A73B"/>
                </a:solidFill>
                <a:latin typeface="COCOGOOSE" panose="02000000000000000000" pitchFamily="2" charset="0"/>
              </a:rPr>
              <a:t>Putra</a:t>
            </a:r>
            <a:r>
              <a:rPr lang="es-ES" dirty="0">
                <a:solidFill>
                  <a:srgbClr val="F9A73B"/>
                </a:solidFill>
                <a:latin typeface="COCOGOOSE" panose="02000000000000000000" pitchFamily="2" charset="0"/>
              </a:rPr>
              <a:t> Malaysia</a:t>
            </a:r>
            <a:endParaRPr lang="en-MY" dirty="0">
              <a:solidFill>
                <a:srgbClr val="F9A73B"/>
              </a:solidFill>
              <a:latin typeface="COCOGOOS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3D9BE-E3B1-463C-BF5D-8A783A7B1A27}"/>
              </a:ext>
            </a:extLst>
          </p:cNvPr>
          <p:cNvSpPr txBox="1"/>
          <p:nvPr/>
        </p:nvSpPr>
        <p:spPr>
          <a:xfrm>
            <a:off x="1333008" y="4037450"/>
            <a:ext cx="4633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>
                <a:solidFill>
                  <a:schemeClr val="bg1"/>
                </a:solidFill>
                <a:latin typeface="COCOGOOSE" panose="02000000000000000000" pitchFamily="2" charset="0"/>
              </a:rPr>
              <a:t>Had Umur Belia: Harapan, </a:t>
            </a:r>
          </a:p>
          <a:p>
            <a:r>
              <a:rPr lang="fi-FI" sz="2200" dirty="0">
                <a:solidFill>
                  <a:schemeClr val="bg1"/>
                </a:solidFill>
                <a:latin typeface="COCOGOOSE" panose="02000000000000000000" pitchFamily="2" charset="0"/>
              </a:rPr>
              <a:t>Cabaran dan Iltizam</a:t>
            </a:r>
            <a:endParaRPr lang="en-MY" sz="2200" dirty="0">
              <a:solidFill>
                <a:schemeClr val="bg1"/>
              </a:solidFill>
              <a:latin typeface="COCOGOOSE" panose="02000000000000000000" pitchFamily="2" charset="0"/>
            </a:endParaRPr>
          </a:p>
        </p:txBody>
      </p:sp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E2EBB24B-7265-4D04-851A-3F5826436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93" y="1735407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56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22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095A-71CD-4052-A095-BADE5EF9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6" y="2202315"/>
            <a:ext cx="4270521" cy="943557"/>
          </a:xfrm>
        </p:spPr>
        <p:txBody>
          <a:bodyPr>
            <a:normAutofit/>
          </a:bodyPr>
          <a:lstStyle/>
          <a:p>
            <a:pPr algn="r"/>
            <a:endParaRPr lang="en-MY" sz="2400" dirty="0">
              <a:solidFill>
                <a:schemeClr val="bg1"/>
              </a:solidFill>
              <a:latin typeface="COCOGOOSE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68D79-16D8-41F8-AB55-0AB4D5FE6793}"/>
              </a:ext>
            </a:extLst>
          </p:cNvPr>
          <p:cNvSpPr txBox="1"/>
          <p:nvPr/>
        </p:nvSpPr>
        <p:spPr>
          <a:xfrm>
            <a:off x="1008544" y="2842424"/>
            <a:ext cx="6267417" cy="7325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s-ES" sz="2800" dirty="0" err="1">
                <a:solidFill>
                  <a:srgbClr val="F9A73B"/>
                </a:solidFill>
                <a:latin typeface="COCOGOOSE" panose="02000000000000000000" pitchFamily="2" charset="0"/>
              </a:rPr>
              <a:t>Sesi</a:t>
            </a:r>
            <a:r>
              <a:rPr lang="es-ES" sz="2800" dirty="0">
                <a:solidFill>
                  <a:srgbClr val="F9A73B"/>
                </a:solidFill>
                <a:latin typeface="COCOGOOSE" panose="02000000000000000000" pitchFamily="2" charset="0"/>
              </a:rPr>
              <a:t> </a:t>
            </a:r>
            <a:r>
              <a:rPr lang="es-ES" sz="2800" dirty="0" err="1">
                <a:solidFill>
                  <a:srgbClr val="F9A73B"/>
                </a:solidFill>
                <a:latin typeface="COCOGOOSE" panose="02000000000000000000" pitchFamily="2" charset="0"/>
              </a:rPr>
              <a:t>Bersama</a:t>
            </a:r>
            <a:r>
              <a:rPr lang="es-ES" sz="2800" dirty="0">
                <a:solidFill>
                  <a:srgbClr val="F9A73B"/>
                </a:solidFill>
                <a:latin typeface="COCOGOOSE" panose="02000000000000000000" pitchFamily="2" charset="0"/>
              </a:rPr>
              <a:t> </a:t>
            </a:r>
            <a:r>
              <a:rPr lang="es-ES" sz="2800" dirty="0" err="1">
                <a:solidFill>
                  <a:srgbClr val="F9A73B"/>
                </a:solidFill>
                <a:latin typeface="COCOGOOSE" panose="02000000000000000000" pitchFamily="2" charset="0"/>
              </a:rPr>
              <a:t>Jabatan</a:t>
            </a:r>
            <a:r>
              <a:rPr lang="es-ES" sz="2800" dirty="0">
                <a:solidFill>
                  <a:srgbClr val="F9A73B"/>
                </a:solidFill>
                <a:latin typeface="COCOGOOSE" panose="02000000000000000000" pitchFamily="2" charset="0"/>
              </a:rPr>
              <a:t> </a:t>
            </a:r>
            <a:r>
              <a:rPr lang="es-ES" sz="2800" dirty="0" err="1">
                <a:solidFill>
                  <a:srgbClr val="F9A73B"/>
                </a:solidFill>
                <a:latin typeface="COCOGOOSE" panose="02000000000000000000" pitchFamily="2" charset="0"/>
              </a:rPr>
              <a:t>Perangkaan</a:t>
            </a:r>
            <a:endParaRPr lang="es-ES" sz="2800" dirty="0">
              <a:solidFill>
                <a:srgbClr val="F9A73B"/>
              </a:solidFill>
              <a:latin typeface="COCOGOOSE" panose="02000000000000000000" pitchFamily="2" charset="0"/>
            </a:endParaRPr>
          </a:p>
          <a:p>
            <a:r>
              <a:rPr lang="es-ES" sz="2800" dirty="0">
                <a:solidFill>
                  <a:srgbClr val="F9A73B"/>
                </a:solidFill>
                <a:latin typeface="COCOGOOSE" panose="02000000000000000000" pitchFamily="2" charset="0"/>
              </a:rPr>
              <a:t>Malaysia (DOSM)</a:t>
            </a:r>
            <a:endParaRPr lang="en-MY" sz="2000" dirty="0">
              <a:solidFill>
                <a:srgbClr val="F9A73B"/>
              </a:solidFill>
              <a:latin typeface="COCOGOOS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3D9BE-E3B1-463C-BF5D-8A783A7B1A27}"/>
              </a:ext>
            </a:extLst>
          </p:cNvPr>
          <p:cNvSpPr txBox="1"/>
          <p:nvPr/>
        </p:nvSpPr>
        <p:spPr>
          <a:xfrm>
            <a:off x="749415" y="3712129"/>
            <a:ext cx="7645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  <a:latin typeface="COCOGOOSE" panose="02000000000000000000" pitchFamily="2" charset="0"/>
              </a:rPr>
              <a:t>Bancian Penduduk dan Perumahan</a:t>
            </a:r>
          </a:p>
          <a:p>
            <a:r>
              <a:rPr lang="fi-FI" sz="2800" dirty="0">
                <a:solidFill>
                  <a:schemeClr val="bg1"/>
                </a:solidFill>
                <a:latin typeface="COCOGOOSE" panose="02000000000000000000" pitchFamily="2" charset="0"/>
              </a:rPr>
              <a:t>Malaysia 2020</a:t>
            </a:r>
            <a:endParaRPr lang="en-MY" sz="2800" dirty="0">
              <a:solidFill>
                <a:schemeClr val="bg1"/>
              </a:solidFill>
              <a:latin typeface="COCOGOOS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01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380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068D79-16D8-41F8-AB55-0AB4D5FE6793}"/>
              </a:ext>
            </a:extLst>
          </p:cNvPr>
          <p:cNvSpPr txBox="1"/>
          <p:nvPr/>
        </p:nvSpPr>
        <p:spPr>
          <a:xfrm>
            <a:off x="1897012" y="834487"/>
            <a:ext cx="6267417" cy="7325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Had</a:t>
            </a:r>
            <a:r>
              <a:rPr lang="es-ES" sz="2400" dirty="0">
                <a:solidFill>
                  <a:srgbClr val="F9A73B"/>
                </a:solidFill>
                <a:latin typeface="COCOGOOSE" panose="02000000000000000000" pitchFamily="2" charset="0"/>
              </a:rPr>
              <a:t> </a:t>
            </a:r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Umur</a:t>
            </a:r>
            <a:r>
              <a:rPr lang="es-ES" sz="2400" dirty="0">
                <a:solidFill>
                  <a:srgbClr val="F9A73B"/>
                </a:solidFill>
                <a:latin typeface="COCOGOOSE" panose="02000000000000000000" pitchFamily="2" charset="0"/>
              </a:rPr>
              <a:t> </a:t>
            </a:r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Belia</a:t>
            </a:r>
            <a:r>
              <a:rPr lang="es-ES" sz="2400" dirty="0">
                <a:solidFill>
                  <a:srgbClr val="F9A73B"/>
                </a:solidFill>
                <a:latin typeface="COCOGOOSE" panose="02000000000000000000" pitchFamily="2" charset="0"/>
              </a:rPr>
              <a:t> :</a:t>
            </a:r>
          </a:p>
          <a:p>
            <a:pPr algn="ctr"/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Transisi</a:t>
            </a:r>
            <a:r>
              <a:rPr lang="es-ES" sz="2400" dirty="0">
                <a:solidFill>
                  <a:srgbClr val="F9A73B"/>
                </a:solidFill>
                <a:latin typeface="COCOGOOSE" panose="02000000000000000000" pitchFamily="2" charset="0"/>
              </a:rPr>
              <a:t> dan </a:t>
            </a:r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Pelaksanaan</a:t>
            </a:r>
            <a:endParaRPr lang="en-MY" sz="2400" dirty="0">
              <a:solidFill>
                <a:srgbClr val="F9A73B"/>
              </a:solidFill>
              <a:latin typeface="COCOGOOSE" panose="02000000000000000000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FEFA4B1-05DA-4EC2-9798-4E1F08644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012" y="112165"/>
            <a:ext cx="3677879" cy="84424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COCOGOOSE" panose="02000000000000000000" pitchFamily="2" charset="0"/>
              </a:rPr>
              <a:t>Sesi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COGOOSE" panose="02000000000000000000" pitchFamily="2" charset="0"/>
              </a:rPr>
              <a:t> Forum</a:t>
            </a:r>
            <a:endParaRPr lang="en-MY" dirty="0">
              <a:solidFill>
                <a:schemeClr val="bg1">
                  <a:lumMod val="95000"/>
                </a:schemeClr>
              </a:solidFill>
              <a:latin typeface="COCOGOOS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EE1A3-221B-4651-84A4-C77405066DCF}"/>
              </a:ext>
            </a:extLst>
          </p:cNvPr>
          <p:cNvSpPr txBox="1"/>
          <p:nvPr/>
        </p:nvSpPr>
        <p:spPr>
          <a:xfrm>
            <a:off x="1528303" y="1889455"/>
            <a:ext cx="7246987" cy="302175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COCOGOOSE" panose="02000000000000000000" pitchFamily="2" charset="0"/>
              </a:rPr>
              <a:t>Encik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COCOGOOSE" panose="02000000000000000000" pitchFamily="2" charset="0"/>
              </a:rPr>
              <a:t> Alex Ng Jun Fai</a:t>
            </a:r>
          </a:p>
          <a:p>
            <a:r>
              <a:rPr lang="es-ES" sz="2000" dirty="0">
                <a:solidFill>
                  <a:srgbClr val="F9A73B"/>
                </a:solidFill>
                <a:latin typeface="COCOGOOSE" panose="02000000000000000000" pitchFamily="2" charset="0"/>
              </a:rPr>
              <a:t>Presiden Young </a:t>
            </a:r>
            <a:r>
              <a:rPr lang="es-ES" sz="2000" dirty="0" err="1">
                <a:solidFill>
                  <a:srgbClr val="F9A73B"/>
                </a:solidFill>
                <a:latin typeface="COCOGOOSE" panose="02000000000000000000" pitchFamily="2" charset="0"/>
              </a:rPr>
              <a:t>Malaysian</a:t>
            </a:r>
            <a:r>
              <a:rPr lang="es-ES" sz="2000" dirty="0">
                <a:solidFill>
                  <a:srgbClr val="F9A73B"/>
                </a:solidFill>
                <a:latin typeface="COCOGOOSE" panose="02000000000000000000" pitchFamily="2" charset="0"/>
              </a:rPr>
              <a:t> </a:t>
            </a:r>
            <a:r>
              <a:rPr lang="es-ES" sz="2000" dirty="0" err="1">
                <a:solidFill>
                  <a:srgbClr val="F9A73B"/>
                </a:solidFill>
                <a:latin typeface="COCOGOOSE" panose="02000000000000000000" pitchFamily="2" charset="0"/>
              </a:rPr>
              <a:t>Movement</a:t>
            </a:r>
            <a:r>
              <a:rPr lang="es-ES" sz="2000" dirty="0">
                <a:solidFill>
                  <a:srgbClr val="F9A73B"/>
                </a:solidFill>
                <a:latin typeface="COCOGOOSE" panose="02000000000000000000" pitchFamily="2" charset="0"/>
              </a:rPr>
              <a:t> (YMM)</a:t>
            </a:r>
          </a:p>
          <a:p>
            <a:endParaRPr lang="es-ES" sz="2000" dirty="0">
              <a:solidFill>
                <a:srgbClr val="F9A73B"/>
              </a:solidFill>
              <a:latin typeface="COCOGOOSE" panose="02000000000000000000" pitchFamily="2" charset="0"/>
            </a:endParaRPr>
          </a:p>
          <a:p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COCOGOOSE" panose="02000000000000000000" pitchFamily="2" charset="0"/>
              </a:rPr>
              <a:t>Encik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COCOGOOSE" panose="02000000000000000000" pitchFamily="2" charset="0"/>
              </a:rPr>
              <a:t>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COCOGOOSE" panose="02000000000000000000" pitchFamily="2" charset="0"/>
              </a:rPr>
              <a:t>Ravichandran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COCOGOOSE" panose="02000000000000000000" pitchFamily="2" charset="0"/>
              </a:rPr>
              <a:t>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COCOGOOSE" panose="02000000000000000000" pitchFamily="2" charset="0"/>
              </a:rPr>
              <a:t>Balasubramaniam</a:t>
            </a:r>
            <a:endParaRPr lang="es-ES" sz="2400" dirty="0">
              <a:solidFill>
                <a:schemeClr val="bg1">
                  <a:lumMod val="95000"/>
                </a:schemeClr>
              </a:solidFill>
              <a:latin typeface="COCOGOOSE" panose="02000000000000000000" pitchFamily="2" charset="0"/>
            </a:endParaRPr>
          </a:p>
          <a:p>
            <a:r>
              <a:rPr lang="es-ES" sz="2000" dirty="0" err="1">
                <a:solidFill>
                  <a:srgbClr val="F9A73B"/>
                </a:solidFill>
                <a:latin typeface="COCOGOOSE" panose="02000000000000000000" pitchFamily="2" charset="0"/>
              </a:rPr>
              <a:t>Pemenang</a:t>
            </a:r>
            <a:r>
              <a:rPr lang="es-ES" sz="2000" dirty="0">
                <a:solidFill>
                  <a:srgbClr val="F9A73B"/>
                </a:solidFill>
                <a:latin typeface="COCOGOOSE" panose="02000000000000000000" pitchFamily="2" charset="0"/>
              </a:rPr>
              <a:t> </a:t>
            </a:r>
            <a:r>
              <a:rPr lang="es-ES" sz="2000" dirty="0" err="1">
                <a:solidFill>
                  <a:srgbClr val="F9A73B"/>
                </a:solidFill>
                <a:latin typeface="COCOGOOSE" panose="02000000000000000000" pitchFamily="2" charset="0"/>
              </a:rPr>
              <a:t>Anugerah</a:t>
            </a:r>
            <a:r>
              <a:rPr lang="es-ES" sz="2000" dirty="0">
                <a:solidFill>
                  <a:srgbClr val="F9A73B"/>
                </a:solidFill>
                <a:latin typeface="COCOGOOSE" panose="02000000000000000000" pitchFamily="2" charset="0"/>
              </a:rPr>
              <a:t> </a:t>
            </a:r>
            <a:r>
              <a:rPr lang="es-ES" sz="2000" dirty="0" err="1">
                <a:solidFill>
                  <a:srgbClr val="F9A73B"/>
                </a:solidFill>
                <a:latin typeface="COCOGOOSE" panose="02000000000000000000" pitchFamily="2" charset="0"/>
              </a:rPr>
              <a:t>Belia</a:t>
            </a:r>
            <a:r>
              <a:rPr lang="es-ES" sz="2000" dirty="0">
                <a:solidFill>
                  <a:srgbClr val="F9A73B"/>
                </a:solidFill>
                <a:latin typeface="COCOGOOSE" panose="02000000000000000000" pitchFamily="2" charset="0"/>
              </a:rPr>
              <a:t> Negara 2018</a:t>
            </a:r>
          </a:p>
          <a:p>
            <a:endParaRPr lang="es-ES" sz="2000" dirty="0">
              <a:solidFill>
                <a:srgbClr val="F9A73B"/>
              </a:solidFill>
              <a:latin typeface="COCOGOOSE" panose="02000000000000000000" pitchFamily="2" charset="0"/>
            </a:endParaRPr>
          </a:p>
          <a:p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COCOGOOSE" panose="02000000000000000000" pitchFamily="2" charset="0"/>
              </a:rPr>
              <a:t>Puan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COCOGOOSE" panose="02000000000000000000" pitchFamily="2" charset="0"/>
              </a:rPr>
              <a:t>Nurliana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COCOGOOSE" panose="02000000000000000000" pitchFamily="2" charset="0"/>
              </a:rPr>
              <a:t> </a:t>
            </a:r>
            <a:r>
              <a:rPr lang="es-ES" sz="2400" dirty="0" err="1">
                <a:solidFill>
                  <a:schemeClr val="bg1">
                    <a:lumMod val="95000"/>
                  </a:schemeClr>
                </a:solidFill>
                <a:latin typeface="COCOGOOSE" panose="02000000000000000000" pitchFamily="2" charset="0"/>
              </a:rPr>
              <a:t>Binti</a:t>
            </a:r>
            <a:r>
              <a:rPr lang="es-ES" sz="2400" dirty="0">
                <a:solidFill>
                  <a:schemeClr val="bg1">
                    <a:lumMod val="95000"/>
                  </a:schemeClr>
                </a:solidFill>
                <a:latin typeface="COCOGOOSE" panose="02000000000000000000" pitchFamily="2" charset="0"/>
              </a:rPr>
              <a:t> Muhammad</a:t>
            </a:r>
          </a:p>
          <a:p>
            <a:r>
              <a:rPr lang="es-ES" sz="2000" dirty="0" err="1">
                <a:solidFill>
                  <a:srgbClr val="F9A73B"/>
                </a:solidFill>
                <a:latin typeface="COCOGOOSE" panose="02000000000000000000" pitchFamily="2" charset="0"/>
              </a:rPr>
              <a:t>Setiausaha</a:t>
            </a:r>
            <a:r>
              <a:rPr lang="es-ES" sz="2000" dirty="0">
                <a:solidFill>
                  <a:srgbClr val="F9A73B"/>
                </a:solidFill>
                <a:latin typeface="COCOGOOSE" panose="02000000000000000000" pitchFamily="2" charset="0"/>
              </a:rPr>
              <a:t> </a:t>
            </a:r>
            <a:r>
              <a:rPr lang="es-ES" sz="2000" dirty="0" err="1">
                <a:solidFill>
                  <a:srgbClr val="F9A73B"/>
                </a:solidFill>
                <a:latin typeface="COCOGOOSE" panose="02000000000000000000" pitchFamily="2" charset="0"/>
              </a:rPr>
              <a:t>Agung</a:t>
            </a:r>
            <a:r>
              <a:rPr lang="es-ES" sz="2000" dirty="0">
                <a:solidFill>
                  <a:srgbClr val="F9A73B"/>
                </a:solidFill>
                <a:latin typeface="COCOGOOSE" panose="02000000000000000000" pitchFamily="2" charset="0"/>
              </a:rPr>
              <a:t> </a:t>
            </a:r>
            <a:r>
              <a:rPr lang="es-ES" sz="2000" dirty="0" err="1">
                <a:solidFill>
                  <a:srgbClr val="F9A73B"/>
                </a:solidFill>
                <a:latin typeface="COCOGOOSE" panose="02000000000000000000" pitchFamily="2" charset="0"/>
              </a:rPr>
              <a:t>Persatuan</a:t>
            </a:r>
            <a:r>
              <a:rPr lang="es-ES" sz="2000" dirty="0">
                <a:solidFill>
                  <a:srgbClr val="F9A73B"/>
                </a:solidFill>
                <a:latin typeface="COCOGOOSE" panose="02000000000000000000" pitchFamily="2" charset="0"/>
              </a:rPr>
              <a:t> Tunas</a:t>
            </a:r>
          </a:p>
          <a:p>
            <a:r>
              <a:rPr lang="es-ES" sz="2000" dirty="0" err="1">
                <a:solidFill>
                  <a:srgbClr val="F9A73B"/>
                </a:solidFill>
                <a:latin typeface="COCOGOOSE" panose="02000000000000000000" pitchFamily="2" charset="0"/>
              </a:rPr>
              <a:t>Sukarelawan</a:t>
            </a:r>
            <a:r>
              <a:rPr lang="es-ES" sz="2000" dirty="0">
                <a:solidFill>
                  <a:srgbClr val="F9A73B"/>
                </a:solidFill>
                <a:latin typeface="COCOGOOSE" panose="02000000000000000000" pitchFamily="2" charset="0"/>
              </a:rPr>
              <a:t> </a:t>
            </a:r>
            <a:r>
              <a:rPr lang="es-ES" sz="2000" dirty="0" err="1">
                <a:solidFill>
                  <a:srgbClr val="F9A73B"/>
                </a:solidFill>
                <a:latin typeface="COCOGOOSE" panose="02000000000000000000" pitchFamily="2" charset="0"/>
              </a:rPr>
              <a:t>Nasional</a:t>
            </a:r>
            <a:endParaRPr lang="es-ES" sz="2000" dirty="0">
              <a:solidFill>
                <a:srgbClr val="F9A73B"/>
              </a:solidFill>
              <a:latin typeface="COCOGOOSE" panose="02000000000000000000" pitchFamily="2" charset="0"/>
            </a:endParaRPr>
          </a:p>
          <a:p>
            <a:endParaRPr lang="es-ES" sz="2000" dirty="0">
              <a:solidFill>
                <a:srgbClr val="F9A73B"/>
              </a:solidFill>
              <a:latin typeface="COCOGOOSE" panose="02000000000000000000" pitchFamily="2" charset="0"/>
            </a:endParaRPr>
          </a:p>
          <a:p>
            <a:endParaRPr lang="en-MY" sz="1600" dirty="0">
              <a:solidFill>
                <a:srgbClr val="F9A73B"/>
              </a:solidFill>
              <a:latin typeface="COCOGOOSE" panose="02000000000000000000" pitchFamily="2" charset="0"/>
            </a:endParaRPr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5241EB4-CEFF-4C19-B95A-57151D23F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3" y="1562834"/>
            <a:ext cx="1080000" cy="1080000"/>
          </a:xfrm>
          <a:prstGeom prst="rect">
            <a:avLst/>
          </a:prstGeom>
        </p:spPr>
      </p:pic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AE74E78-CF67-4C2D-A611-E3BC567B5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3" y="2642834"/>
            <a:ext cx="1080000" cy="1080000"/>
          </a:xfrm>
          <a:prstGeom prst="rect">
            <a:avLst/>
          </a:prstGeom>
        </p:spPr>
      </p:pic>
      <p:pic>
        <p:nvPicPr>
          <p:cNvPr id="10" name="Picture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7C26941-6C3F-40B0-B987-DF8B9A1AA2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3" y="374409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52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94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068D79-16D8-41F8-AB55-0AB4D5FE6793}"/>
              </a:ext>
            </a:extLst>
          </p:cNvPr>
          <p:cNvSpPr txBox="1"/>
          <p:nvPr/>
        </p:nvSpPr>
        <p:spPr>
          <a:xfrm>
            <a:off x="1333009" y="3067677"/>
            <a:ext cx="6267417" cy="7325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s-ES" sz="3200" dirty="0" err="1">
                <a:solidFill>
                  <a:srgbClr val="F9A73B"/>
                </a:solidFill>
                <a:latin typeface="COCOGOOSE" panose="02000000000000000000" pitchFamily="2" charset="0"/>
              </a:rPr>
              <a:t>Pembentangan</a:t>
            </a:r>
            <a:r>
              <a:rPr lang="es-ES" sz="3200" dirty="0">
                <a:solidFill>
                  <a:srgbClr val="F9A73B"/>
                </a:solidFill>
                <a:latin typeface="COCOGOOSE" panose="02000000000000000000" pitchFamily="2" charset="0"/>
              </a:rPr>
              <a:t> </a:t>
            </a:r>
            <a:r>
              <a:rPr lang="es-ES" sz="3200" dirty="0" err="1">
                <a:solidFill>
                  <a:srgbClr val="F9A73B"/>
                </a:solidFill>
                <a:latin typeface="COCOGOOSE" panose="02000000000000000000" pitchFamily="2" charset="0"/>
              </a:rPr>
              <a:t>Resolusi</a:t>
            </a:r>
            <a:endParaRPr lang="es-ES" sz="3200" dirty="0">
              <a:solidFill>
                <a:srgbClr val="F9A73B"/>
              </a:solidFill>
              <a:latin typeface="COCOGOOSE" panose="02000000000000000000" pitchFamily="2" charset="0"/>
            </a:endParaRPr>
          </a:p>
          <a:p>
            <a:r>
              <a:rPr lang="es-ES" sz="3200" dirty="0" err="1">
                <a:solidFill>
                  <a:srgbClr val="F9A73B"/>
                </a:solidFill>
                <a:latin typeface="COCOGOOSE" panose="02000000000000000000" pitchFamily="2" charset="0"/>
              </a:rPr>
              <a:t>Persidangan</a:t>
            </a:r>
            <a:endParaRPr lang="en-MY" sz="2400" dirty="0">
              <a:solidFill>
                <a:srgbClr val="F9A73B"/>
              </a:solidFill>
              <a:latin typeface="COCOGOOSE" panose="02000000000000000000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FEFA4B1-05DA-4EC2-9798-4E1F0864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03508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86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068D79-16D8-41F8-AB55-0AB4D5FE6793}"/>
              </a:ext>
            </a:extLst>
          </p:cNvPr>
          <p:cNvSpPr txBox="1"/>
          <p:nvPr/>
        </p:nvSpPr>
        <p:spPr>
          <a:xfrm>
            <a:off x="1429953" y="1926672"/>
            <a:ext cx="6284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9A73B"/>
                </a:solidFill>
                <a:latin typeface="COCOGOOSE" panose="02000000000000000000" pitchFamily="2" charset="0"/>
              </a:rPr>
              <a:t>#IYRES #RTDIYRES</a:t>
            </a:r>
            <a:endParaRPr lang="en-MY" sz="4000" dirty="0">
              <a:solidFill>
                <a:srgbClr val="F9A73B"/>
              </a:solidFill>
              <a:latin typeface="COCOGOOSE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F2DBC-E067-483E-BAB2-7F2E3026D38B}"/>
              </a:ext>
            </a:extLst>
          </p:cNvPr>
          <p:cNvSpPr txBox="1"/>
          <p:nvPr/>
        </p:nvSpPr>
        <p:spPr>
          <a:xfrm>
            <a:off x="1285574" y="226754"/>
            <a:ext cx="6267417" cy="7325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s-ES" sz="2400" dirty="0" err="1">
                <a:solidFill>
                  <a:schemeClr val="bg1"/>
                </a:solidFill>
                <a:latin typeface="COCOGOOSE" panose="02000000000000000000" pitchFamily="2" charset="0"/>
              </a:rPr>
              <a:t>Persidangan</a:t>
            </a:r>
            <a:r>
              <a:rPr lang="es-ES" sz="2400" dirty="0">
                <a:solidFill>
                  <a:schemeClr val="bg1"/>
                </a:solidFill>
                <a:latin typeface="COCOGOOSE" panose="02000000000000000000" pitchFamily="2" charset="0"/>
              </a:rPr>
              <a:t> Meja </a:t>
            </a:r>
            <a:r>
              <a:rPr lang="es-ES" sz="2400" dirty="0" err="1">
                <a:solidFill>
                  <a:schemeClr val="bg1"/>
                </a:solidFill>
                <a:latin typeface="COCOGOOSE" panose="02000000000000000000" pitchFamily="2" charset="0"/>
              </a:rPr>
              <a:t>Bulat</a:t>
            </a:r>
            <a:r>
              <a:rPr lang="es-ES" sz="2400" dirty="0">
                <a:solidFill>
                  <a:schemeClr val="bg1"/>
                </a:solidFill>
                <a:latin typeface="COCOGOOSE" panose="02000000000000000000" pitchFamily="2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COCOGOOSE" panose="02000000000000000000" pitchFamily="2" charset="0"/>
              </a:rPr>
              <a:t>Belia</a:t>
            </a:r>
            <a:endParaRPr lang="es-ES" sz="2400" dirty="0">
              <a:solidFill>
                <a:schemeClr val="bg1"/>
              </a:solidFill>
              <a:latin typeface="COCOGOOSE" panose="02000000000000000000" pitchFamily="2" charset="0"/>
            </a:endParaRPr>
          </a:p>
          <a:p>
            <a:pPr algn="ctr"/>
            <a:endParaRPr lang="es-ES" sz="2400" dirty="0">
              <a:solidFill>
                <a:srgbClr val="F9A73B"/>
              </a:solidFill>
              <a:latin typeface="COCOGOOSE" panose="02000000000000000000" pitchFamily="2" charset="0"/>
            </a:endParaRPr>
          </a:p>
          <a:p>
            <a:pPr algn="ctr"/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Had</a:t>
            </a:r>
            <a:r>
              <a:rPr lang="es-ES" sz="2400" dirty="0">
                <a:solidFill>
                  <a:srgbClr val="F9A73B"/>
                </a:solidFill>
                <a:latin typeface="COCOGOOSE" panose="02000000000000000000" pitchFamily="2" charset="0"/>
              </a:rPr>
              <a:t> </a:t>
            </a:r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Umur</a:t>
            </a:r>
            <a:r>
              <a:rPr lang="es-ES" sz="2400" dirty="0">
                <a:solidFill>
                  <a:srgbClr val="F9A73B"/>
                </a:solidFill>
                <a:latin typeface="COCOGOOSE" panose="02000000000000000000" pitchFamily="2" charset="0"/>
              </a:rPr>
              <a:t> </a:t>
            </a:r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Belia</a:t>
            </a:r>
            <a:r>
              <a:rPr lang="es-ES" sz="2400" dirty="0">
                <a:solidFill>
                  <a:srgbClr val="F9A73B"/>
                </a:solidFill>
                <a:latin typeface="COCOGOOSE" panose="02000000000000000000" pitchFamily="2" charset="0"/>
              </a:rPr>
              <a:t> :</a:t>
            </a:r>
          </a:p>
          <a:p>
            <a:pPr algn="ctr"/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Transisi</a:t>
            </a:r>
            <a:r>
              <a:rPr lang="es-ES" sz="2400" dirty="0">
                <a:solidFill>
                  <a:srgbClr val="F9A73B"/>
                </a:solidFill>
                <a:latin typeface="COCOGOOSE" panose="02000000000000000000" pitchFamily="2" charset="0"/>
              </a:rPr>
              <a:t> dan </a:t>
            </a:r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Pelaksanaan</a:t>
            </a:r>
            <a:endParaRPr lang="en-MY" sz="2400" dirty="0">
              <a:solidFill>
                <a:srgbClr val="F9A73B"/>
              </a:solidFill>
              <a:latin typeface="COCOGOOSE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B1A918-14EE-48C6-9995-07C464DD8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53" y="2712486"/>
            <a:ext cx="720000" cy="7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F00AB43-3691-4281-9CBA-C86BEFE6D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53" y="3462500"/>
            <a:ext cx="720000" cy="72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7C5FBB-781C-438B-8350-1213C7F49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53" y="4212514"/>
            <a:ext cx="720000" cy="720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0241901-643C-48B1-A271-FB5076EF7333}"/>
              </a:ext>
            </a:extLst>
          </p:cNvPr>
          <p:cNvSpPr/>
          <p:nvPr/>
        </p:nvSpPr>
        <p:spPr>
          <a:xfrm>
            <a:off x="3142046" y="2786155"/>
            <a:ext cx="4003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err="1">
                <a:solidFill>
                  <a:schemeClr val="bg1"/>
                </a:solidFill>
                <a:latin typeface="COCOGOOSE" panose="02000000000000000000" pitchFamily="2" charset="0"/>
              </a:rPr>
              <a:t>iyresmalaysia</a:t>
            </a:r>
            <a:endParaRPr lang="es-ES" sz="3600" dirty="0">
              <a:solidFill>
                <a:schemeClr val="bg1"/>
              </a:solidFill>
              <a:latin typeface="COCOGOOSE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6D4313-9913-466E-9225-EE5B58D00C81}"/>
              </a:ext>
            </a:extLst>
          </p:cNvPr>
          <p:cNvSpPr/>
          <p:nvPr/>
        </p:nvSpPr>
        <p:spPr>
          <a:xfrm>
            <a:off x="3142046" y="35587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600" dirty="0" err="1">
                <a:solidFill>
                  <a:schemeClr val="bg1"/>
                </a:solidFill>
                <a:latin typeface="COCOGOOSE" panose="02000000000000000000" pitchFamily="2" charset="0"/>
              </a:rPr>
              <a:t>iyreskbs</a:t>
            </a:r>
            <a:endParaRPr lang="es-ES" sz="3600" dirty="0">
              <a:solidFill>
                <a:schemeClr val="bg1"/>
              </a:solidFill>
              <a:latin typeface="COCOGOOSE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C60929-450B-4848-BE6C-A8ABFDD559E3}"/>
              </a:ext>
            </a:extLst>
          </p:cNvPr>
          <p:cNvSpPr/>
          <p:nvPr/>
        </p:nvSpPr>
        <p:spPr>
          <a:xfrm>
            <a:off x="3142046" y="43075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600" dirty="0" err="1">
                <a:solidFill>
                  <a:schemeClr val="bg1"/>
                </a:solidFill>
                <a:latin typeface="COCOGOOSE" panose="02000000000000000000" pitchFamily="2" charset="0"/>
              </a:rPr>
              <a:t>iyreskbs</a:t>
            </a:r>
            <a:endParaRPr lang="es-ES" sz="3600" dirty="0">
              <a:solidFill>
                <a:schemeClr val="bg1"/>
              </a:solidFill>
              <a:latin typeface="COCOGOOS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86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068D79-16D8-41F8-AB55-0AB4D5FE6793}"/>
              </a:ext>
            </a:extLst>
          </p:cNvPr>
          <p:cNvSpPr txBox="1"/>
          <p:nvPr/>
        </p:nvSpPr>
        <p:spPr>
          <a:xfrm>
            <a:off x="1438291" y="3145872"/>
            <a:ext cx="6267417" cy="73250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oleh</a:t>
            </a:r>
            <a:r>
              <a:rPr lang="es-ES" sz="2400" dirty="0">
                <a:solidFill>
                  <a:srgbClr val="F9A73B"/>
                </a:solidFill>
                <a:latin typeface="COCOGOOSE" panose="02000000000000000000" pitchFamily="2" charset="0"/>
              </a:rPr>
              <a:t> </a:t>
            </a:r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Wakil</a:t>
            </a:r>
            <a:r>
              <a:rPr lang="es-ES" sz="2400" dirty="0">
                <a:solidFill>
                  <a:srgbClr val="F9A73B"/>
                </a:solidFill>
                <a:latin typeface="COCOGOOSE" panose="02000000000000000000" pitchFamily="2" charset="0"/>
              </a:rPr>
              <a:t> </a:t>
            </a:r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Peserta</a:t>
            </a:r>
            <a:endParaRPr lang="es-ES" sz="2400" dirty="0">
              <a:solidFill>
                <a:srgbClr val="F9A73B"/>
              </a:solidFill>
              <a:latin typeface="COCOGOOSE" panose="02000000000000000000" pitchFamily="2" charset="0"/>
            </a:endParaRPr>
          </a:p>
          <a:p>
            <a:pPr algn="r"/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kepada</a:t>
            </a:r>
            <a:r>
              <a:rPr lang="es-ES" sz="2400" dirty="0">
                <a:solidFill>
                  <a:srgbClr val="F9A73B"/>
                </a:solidFill>
                <a:latin typeface="COCOGOOSE" panose="02000000000000000000" pitchFamily="2" charset="0"/>
              </a:rPr>
              <a:t> </a:t>
            </a:r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wakil</a:t>
            </a:r>
            <a:br>
              <a:rPr lang="es-ES" sz="2400" dirty="0">
                <a:solidFill>
                  <a:srgbClr val="F9A73B"/>
                </a:solidFill>
                <a:latin typeface="COCOGOOSE" panose="02000000000000000000" pitchFamily="2" charset="0"/>
              </a:rPr>
            </a:br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Kementerian</a:t>
            </a:r>
            <a:r>
              <a:rPr lang="es-ES" sz="2400" dirty="0">
                <a:solidFill>
                  <a:srgbClr val="F9A73B"/>
                </a:solidFill>
                <a:latin typeface="COCOGOOSE" panose="02000000000000000000" pitchFamily="2" charset="0"/>
              </a:rPr>
              <a:t> </a:t>
            </a:r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Belia</a:t>
            </a:r>
            <a:r>
              <a:rPr lang="es-ES" sz="2400" dirty="0">
                <a:solidFill>
                  <a:srgbClr val="F9A73B"/>
                </a:solidFill>
                <a:latin typeface="COCOGOOSE" panose="02000000000000000000" pitchFamily="2" charset="0"/>
              </a:rPr>
              <a:t> dan </a:t>
            </a:r>
            <a:r>
              <a:rPr lang="es-ES" sz="2400" dirty="0" err="1">
                <a:solidFill>
                  <a:srgbClr val="F9A73B"/>
                </a:solidFill>
                <a:latin typeface="COCOGOOSE" panose="02000000000000000000" pitchFamily="2" charset="0"/>
              </a:rPr>
              <a:t>Sukan</a:t>
            </a:r>
            <a:endParaRPr lang="es-ES" sz="2400" dirty="0">
              <a:solidFill>
                <a:srgbClr val="F9A73B"/>
              </a:solidFill>
              <a:latin typeface="COCOGOOSE" panose="02000000000000000000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FEFA4B1-05DA-4EC2-9798-4E1F0864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363AB-E20B-4FD5-BAFC-B4D8A332B5A3}"/>
              </a:ext>
            </a:extLst>
          </p:cNvPr>
          <p:cNvSpPr txBox="1">
            <a:spLocks/>
          </p:cNvSpPr>
          <p:nvPr/>
        </p:nvSpPr>
        <p:spPr>
          <a:xfrm>
            <a:off x="2684476" y="2202315"/>
            <a:ext cx="4270521" cy="943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>
                <a:solidFill>
                  <a:schemeClr val="bg1"/>
                </a:solidFill>
                <a:latin typeface="COCOGOOSE" panose="02000000000000000000" pitchFamily="2" charset="0"/>
              </a:rPr>
              <a:t>PENYERAHAN RESOLUSI PERSIDANGAN</a:t>
            </a:r>
          </a:p>
        </p:txBody>
      </p:sp>
    </p:spTree>
    <p:extLst>
      <p:ext uri="{BB962C8B-B14F-4D97-AF65-F5344CB8AC3E}">
        <p14:creationId xmlns:p14="http://schemas.microsoft.com/office/powerpoint/2010/main" val="2584040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82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93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068D79-16D8-41F8-AB55-0AB4D5FE6793}"/>
              </a:ext>
            </a:extLst>
          </p:cNvPr>
          <p:cNvSpPr txBox="1"/>
          <p:nvPr/>
        </p:nvSpPr>
        <p:spPr>
          <a:xfrm>
            <a:off x="1664314" y="3132620"/>
            <a:ext cx="4974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COCOGOOSE" panose="02000000000000000000" pitchFamily="2" charset="0"/>
              </a:rPr>
              <a:t>Kahoot.it</a:t>
            </a:r>
            <a:endParaRPr lang="en-MY" sz="6000" dirty="0">
              <a:solidFill>
                <a:schemeClr val="bg1"/>
              </a:solidFill>
              <a:latin typeface="COCOGOOSE" panose="02000000000000000000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60E03A-9A6D-4FDF-81EF-C273519D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860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67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095A-71CD-4052-A095-BADE5EF9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6" y="2202315"/>
            <a:ext cx="4270521" cy="943557"/>
          </a:xfrm>
        </p:spPr>
        <p:txBody>
          <a:bodyPr>
            <a:normAutofit/>
          </a:bodyPr>
          <a:lstStyle/>
          <a:p>
            <a:pPr algn="r"/>
            <a:r>
              <a:rPr lang="ms-MY" sz="2400" b="1" dirty="0">
                <a:solidFill>
                  <a:schemeClr val="bg1"/>
                </a:solidFill>
                <a:latin typeface="COCOGOOSE" panose="02000000000000000000" pitchFamily="2" charset="0"/>
              </a:rPr>
              <a:t>Taklimat Persidangan</a:t>
            </a:r>
            <a:br>
              <a:rPr lang="ms-MY" sz="2400" b="1" dirty="0">
                <a:solidFill>
                  <a:schemeClr val="bg1"/>
                </a:solidFill>
                <a:latin typeface="COCOGOOSE" panose="02000000000000000000" pitchFamily="2" charset="0"/>
              </a:rPr>
            </a:br>
            <a:r>
              <a:rPr lang="ms-MY" sz="2400" b="1" dirty="0">
                <a:solidFill>
                  <a:schemeClr val="bg1"/>
                </a:solidFill>
                <a:latin typeface="COCOGOOSE" panose="02000000000000000000" pitchFamily="2" charset="0"/>
              </a:rPr>
              <a:t>oleh Moderator</a:t>
            </a:r>
            <a:endParaRPr lang="en-MY" sz="2400" dirty="0">
              <a:solidFill>
                <a:schemeClr val="bg1"/>
              </a:solidFill>
              <a:latin typeface="COCOGOOSE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68D79-16D8-41F8-AB55-0AB4D5FE6793}"/>
              </a:ext>
            </a:extLst>
          </p:cNvPr>
          <p:cNvSpPr txBox="1"/>
          <p:nvPr/>
        </p:nvSpPr>
        <p:spPr>
          <a:xfrm>
            <a:off x="1333009" y="3145872"/>
            <a:ext cx="56219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2400" dirty="0">
                <a:solidFill>
                  <a:srgbClr val="F9A73B"/>
                </a:solidFill>
                <a:latin typeface="COCOGOOSE" panose="02000000000000000000" pitchFamily="2" charset="0"/>
              </a:rPr>
              <a:t>Encik Khaidzir Farhan Abidin</a:t>
            </a:r>
            <a:endParaRPr lang="en-MY" sz="2400" dirty="0">
              <a:solidFill>
                <a:srgbClr val="F9A73B"/>
              </a:solidFill>
              <a:latin typeface="COCOGOOSE" panose="02000000000000000000" pitchFamily="2" charset="0"/>
            </a:endParaRPr>
          </a:p>
          <a:p>
            <a:r>
              <a:rPr lang="ms-MY" dirty="0">
                <a:solidFill>
                  <a:srgbClr val="F9A73B"/>
                </a:solidFill>
                <a:latin typeface="COCOGOOSE" panose="02000000000000000000" pitchFamily="2" charset="0"/>
              </a:rPr>
              <a:t>Mantan Ahli Parlimen Belia Malaysia 2016</a:t>
            </a:r>
            <a:endParaRPr lang="en-MY" dirty="0">
              <a:solidFill>
                <a:srgbClr val="F9A73B"/>
              </a:solidFill>
              <a:latin typeface="COCOGOOSE" panose="02000000000000000000" pitchFamily="2" charset="0"/>
            </a:endParaRP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145F641-C89E-417A-89F0-79543D1CD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015" y="1684093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5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24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095A-71CD-4052-A095-BADE5EF9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6" y="2202315"/>
            <a:ext cx="4270521" cy="943557"/>
          </a:xfrm>
        </p:spPr>
        <p:txBody>
          <a:bodyPr>
            <a:normAutofit/>
          </a:bodyPr>
          <a:lstStyle/>
          <a:p>
            <a:pPr algn="r"/>
            <a:r>
              <a:rPr lang="ms-MY" sz="2400" b="1" dirty="0">
                <a:solidFill>
                  <a:schemeClr val="bg1"/>
                </a:solidFill>
                <a:latin typeface="COCOGOOSE" panose="02000000000000000000" pitchFamily="2" charset="0"/>
              </a:rPr>
              <a:t>PEMBENTANGAN I</a:t>
            </a:r>
            <a:endParaRPr lang="en-MY" sz="2400" dirty="0">
              <a:solidFill>
                <a:schemeClr val="bg1"/>
              </a:solidFill>
              <a:latin typeface="COCOGOOSE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68D79-16D8-41F8-AB55-0AB4D5FE6793}"/>
              </a:ext>
            </a:extLst>
          </p:cNvPr>
          <p:cNvSpPr txBox="1"/>
          <p:nvPr/>
        </p:nvSpPr>
        <p:spPr>
          <a:xfrm>
            <a:off x="1333009" y="2933452"/>
            <a:ext cx="4935647" cy="11172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ms-MY" sz="2400" dirty="0">
                <a:solidFill>
                  <a:srgbClr val="F9A73B"/>
                </a:solidFill>
                <a:latin typeface="COCOGOOSE" panose="02000000000000000000" pitchFamily="2" charset="0"/>
              </a:rPr>
              <a:t>Encik Zurihanmi Zakariya</a:t>
            </a:r>
          </a:p>
          <a:p>
            <a:r>
              <a:rPr lang="ms-MY" dirty="0">
                <a:solidFill>
                  <a:srgbClr val="F9A73B"/>
                </a:solidFill>
                <a:latin typeface="COCOGOOSE" panose="02000000000000000000" pitchFamily="2" charset="0"/>
              </a:rPr>
              <a:t>Pengarah Cawangan Kepimpinan Sahsiah</a:t>
            </a:r>
          </a:p>
          <a:p>
            <a:r>
              <a:rPr lang="ms-MY" dirty="0">
                <a:solidFill>
                  <a:srgbClr val="F9A73B"/>
                </a:solidFill>
                <a:latin typeface="COCOGOOSE" panose="02000000000000000000" pitchFamily="2" charset="0"/>
              </a:rPr>
              <a:t>Bahagian Pembangunan Belia, JBSN</a:t>
            </a:r>
            <a:endParaRPr lang="en-MY" dirty="0">
              <a:solidFill>
                <a:srgbClr val="F9A73B"/>
              </a:solidFill>
              <a:latin typeface="COCOGOOS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3D9BE-E3B1-463C-BF5D-8A783A7B1A27}"/>
              </a:ext>
            </a:extLst>
          </p:cNvPr>
          <p:cNvSpPr txBox="1"/>
          <p:nvPr/>
        </p:nvSpPr>
        <p:spPr>
          <a:xfrm>
            <a:off x="1333008" y="3838261"/>
            <a:ext cx="5285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00" dirty="0">
                <a:solidFill>
                  <a:schemeClr val="bg1"/>
                </a:solidFill>
                <a:latin typeface="COCOGOOSE" panose="02000000000000000000" pitchFamily="2" charset="0"/>
              </a:rPr>
              <a:t>Transisi dan Pelaksanaan Usia</a:t>
            </a:r>
          </a:p>
          <a:p>
            <a:r>
              <a:rPr lang="fi-FI" sz="2200" dirty="0">
                <a:solidFill>
                  <a:schemeClr val="bg1"/>
                </a:solidFill>
                <a:latin typeface="COCOGOOSE" panose="02000000000000000000" pitchFamily="2" charset="0"/>
              </a:rPr>
              <a:t>Belia Menjelang 2021</a:t>
            </a:r>
            <a:endParaRPr lang="en-MY" sz="2200" dirty="0">
              <a:solidFill>
                <a:schemeClr val="bg1"/>
              </a:solidFill>
              <a:latin typeface="COCOGOOSE" panose="02000000000000000000" pitchFamily="2" charset="0"/>
            </a:endParaRPr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17DCDF6-B8C5-4367-9EED-8F69A7F1D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97" y="1684093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1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285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</TotalTime>
  <Words>156</Words>
  <Application>Microsoft Office PowerPoint</Application>
  <PresentationFormat>On-screen Show (4:3)</PresentationFormat>
  <Paragraphs>50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COCOGOOSE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Taklimat Persidangan oleh Moderator</vt:lpstr>
      <vt:lpstr>PowerPoint Presentation</vt:lpstr>
      <vt:lpstr>PEMBENTANGAN I</vt:lpstr>
      <vt:lpstr>PowerPoint Presentation</vt:lpstr>
      <vt:lpstr>PEMBENTANGAN 2</vt:lpstr>
      <vt:lpstr>PowerPoint Presentation</vt:lpstr>
      <vt:lpstr>PEMBENTANGAN 2</vt:lpstr>
      <vt:lpstr>PowerPoint Presentation</vt:lpstr>
      <vt:lpstr>PowerPoint Presentation</vt:lpstr>
      <vt:lpstr>PowerPoint Presentation</vt:lpstr>
      <vt:lpstr>Sesi Forum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Ridzuan b. Mohd Rohani</dc:creator>
  <cp:lastModifiedBy>Muhammad Ridzuan b. Mohd Rohani</cp:lastModifiedBy>
  <cp:revision>22</cp:revision>
  <dcterms:created xsi:type="dcterms:W3CDTF">2019-09-24T07:44:32Z</dcterms:created>
  <dcterms:modified xsi:type="dcterms:W3CDTF">2019-10-02T04:09:58Z</dcterms:modified>
</cp:coreProperties>
</file>