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41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A7E7E-308F-4D9E-A253-AD5701C6A0F4}"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6D264F7D-B4CF-471E-9370-E979FD2C7BB3}">
      <dgm:prSet phldrT="[Text]"/>
      <dgm:spPr/>
      <dgm:t>
        <a:bodyPr/>
        <a:lstStyle/>
        <a:p>
          <a:r>
            <a:rPr lang="en-US" dirty="0" smtClean="0"/>
            <a:t>1973</a:t>
          </a:r>
          <a:endParaRPr lang="en-US" dirty="0"/>
        </a:p>
      </dgm:t>
    </dgm:pt>
    <dgm:pt modelId="{AF84B558-35E2-4402-804D-CD61051A0182}" type="parTrans" cxnId="{50FFB888-EE5A-4D7C-90A4-DF3B38331756}">
      <dgm:prSet/>
      <dgm:spPr/>
      <dgm:t>
        <a:bodyPr/>
        <a:lstStyle/>
        <a:p>
          <a:endParaRPr lang="en-US"/>
        </a:p>
      </dgm:t>
    </dgm:pt>
    <dgm:pt modelId="{ED47E990-2251-45EC-8136-64107E7F483F}" type="sibTrans" cxnId="{50FFB888-EE5A-4D7C-90A4-DF3B38331756}">
      <dgm:prSet/>
      <dgm:spPr/>
      <dgm:t>
        <a:bodyPr/>
        <a:lstStyle/>
        <a:p>
          <a:endParaRPr lang="en-US"/>
        </a:p>
      </dgm:t>
    </dgm:pt>
    <dgm:pt modelId="{E47E2B39-A679-46E8-823D-C6FC157B0752}">
      <dgm:prSet phldrT="[Text]" custT="1"/>
      <dgm:spPr/>
      <dgm:t>
        <a:bodyPr/>
        <a:lstStyle/>
        <a:p>
          <a:r>
            <a:rPr lang="en-US" sz="1500" dirty="0" err="1" smtClean="0"/>
            <a:t>Gagasan</a:t>
          </a:r>
          <a:r>
            <a:rPr lang="en-US" sz="1500" dirty="0" smtClean="0"/>
            <a:t> Idea </a:t>
          </a:r>
          <a:r>
            <a:rPr lang="en-US" sz="1500" dirty="0" err="1" smtClean="0"/>
            <a:t>Untuk</a:t>
          </a:r>
          <a:r>
            <a:rPr lang="en-US" sz="1500" dirty="0" smtClean="0"/>
            <a:t> </a:t>
          </a:r>
          <a:r>
            <a:rPr lang="en-US" sz="1500" dirty="0" err="1" smtClean="0"/>
            <a:t>Melahirkan</a:t>
          </a:r>
          <a:r>
            <a:rPr lang="en-US" sz="1500" dirty="0" smtClean="0"/>
            <a:t> </a:t>
          </a:r>
          <a:r>
            <a:rPr lang="en-US" sz="1500" dirty="0" err="1" smtClean="0"/>
            <a:t>Dasar</a:t>
          </a:r>
          <a:r>
            <a:rPr lang="en-US" sz="1500" dirty="0" smtClean="0"/>
            <a:t> </a:t>
          </a:r>
          <a:r>
            <a:rPr lang="en-US" sz="1500" dirty="0" err="1" smtClean="0"/>
            <a:t>Belia</a:t>
          </a:r>
          <a:r>
            <a:rPr lang="en-US" sz="1500" dirty="0" smtClean="0"/>
            <a:t> Negara</a:t>
          </a:r>
          <a:endParaRPr lang="en-US" sz="1500" dirty="0"/>
        </a:p>
      </dgm:t>
    </dgm:pt>
    <dgm:pt modelId="{1B418454-8203-4635-ADD0-D77ADF287DCD}" type="parTrans" cxnId="{995F54B9-36F7-44A0-9293-D2F2CD16CE4E}">
      <dgm:prSet/>
      <dgm:spPr/>
      <dgm:t>
        <a:bodyPr/>
        <a:lstStyle/>
        <a:p>
          <a:endParaRPr lang="en-US"/>
        </a:p>
      </dgm:t>
    </dgm:pt>
    <dgm:pt modelId="{AA889C63-E43E-4188-B7AA-CAC33A923A81}" type="sibTrans" cxnId="{995F54B9-36F7-44A0-9293-D2F2CD16CE4E}">
      <dgm:prSet/>
      <dgm:spPr/>
      <dgm:t>
        <a:bodyPr/>
        <a:lstStyle/>
        <a:p>
          <a:endParaRPr lang="en-US"/>
        </a:p>
      </dgm:t>
    </dgm:pt>
    <dgm:pt modelId="{4C7F1C86-1E64-4080-80C0-360B870333FC}">
      <dgm:prSet phldrT="[Text]"/>
      <dgm:spPr/>
      <dgm:t>
        <a:bodyPr/>
        <a:lstStyle/>
        <a:p>
          <a:r>
            <a:rPr lang="en-US" dirty="0" smtClean="0"/>
            <a:t>1985</a:t>
          </a:r>
          <a:endParaRPr lang="en-US" dirty="0"/>
        </a:p>
      </dgm:t>
    </dgm:pt>
    <dgm:pt modelId="{1872F6D9-5143-47AA-9295-B5423184E632}" type="parTrans" cxnId="{6AB74F2D-5099-4608-A6F2-D0C60F79985D}">
      <dgm:prSet/>
      <dgm:spPr/>
      <dgm:t>
        <a:bodyPr/>
        <a:lstStyle/>
        <a:p>
          <a:endParaRPr lang="en-US"/>
        </a:p>
      </dgm:t>
    </dgm:pt>
    <dgm:pt modelId="{F6DD4F16-CD9F-407A-93ED-DE1A69D92168}" type="sibTrans" cxnId="{6AB74F2D-5099-4608-A6F2-D0C60F79985D}">
      <dgm:prSet/>
      <dgm:spPr/>
      <dgm:t>
        <a:bodyPr/>
        <a:lstStyle/>
        <a:p>
          <a:endParaRPr lang="en-US"/>
        </a:p>
      </dgm:t>
    </dgm:pt>
    <dgm:pt modelId="{40A1BA05-4DBF-47DA-B10B-8DAFAFCE13BE}">
      <dgm:prSet phldrT="[Text]" custT="1"/>
      <dgm:spPr/>
      <dgm:t>
        <a:bodyPr/>
        <a:lstStyle/>
        <a:p>
          <a:r>
            <a:rPr lang="en-US" sz="1500" dirty="0" err="1" smtClean="0"/>
            <a:t>Dasar</a:t>
          </a:r>
          <a:r>
            <a:rPr lang="en-US" sz="1500" dirty="0" smtClean="0"/>
            <a:t> </a:t>
          </a:r>
          <a:r>
            <a:rPr lang="en-US" sz="1500" dirty="0" err="1" smtClean="0"/>
            <a:t>Belia</a:t>
          </a:r>
          <a:r>
            <a:rPr lang="en-US" sz="1500" dirty="0" smtClean="0"/>
            <a:t> Negara</a:t>
          </a:r>
          <a:endParaRPr lang="en-US" sz="1500" dirty="0"/>
        </a:p>
      </dgm:t>
    </dgm:pt>
    <dgm:pt modelId="{1DCF06D1-7C1F-474F-8331-59DC827D3974}" type="parTrans" cxnId="{9C0B5631-1153-4679-8E33-3CA93443073B}">
      <dgm:prSet/>
      <dgm:spPr/>
      <dgm:t>
        <a:bodyPr/>
        <a:lstStyle/>
        <a:p>
          <a:endParaRPr lang="en-US"/>
        </a:p>
      </dgm:t>
    </dgm:pt>
    <dgm:pt modelId="{92698F97-8EAB-40CD-9E35-FC122FFBDB48}" type="sibTrans" cxnId="{9C0B5631-1153-4679-8E33-3CA93443073B}">
      <dgm:prSet/>
      <dgm:spPr/>
      <dgm:t>
        <a:bodyPr/>
        <a:lstStyle/>
        <a:p>
          <a:endParaRPr lang="en-US"/>
        </a:p>
      </dgm:t>
    </dgm:pt>
    <dgm:pt modelId="{4410EE2D-64F8-4A98-B621-A44E8FAF0020}">
      <dgm:prSet phldrT="[Text]" custT="1"/>
      <dgm:spPr/>
      <dgm:t>
        <a:bodyPr/>
        <a:lstStyle/>
        <a:p>
          <a:r>
            <a:rPr lang="en-US" sz="1500" dirty="0" err="1" smtClean="0"/>
            <a:t>Belia</a:t>
          </a:r>
          <a:r>
            <a:rPr lang="en-US" sz="1500" dirty="0" smtClean="0"/>
            <a:t> = 15 </a:t>
          </a:r>
          <a:r>
            <a:rPr lang="en-US" sz="1500" dirty="0" err="1" smtClean="0"/>
            <a:t>hingga</a:t>
          </a:r>
          <a:r>
            <a:rPr lang="en-US" sz="1500" dirty="0" smtClean="0"/>
            <a:t> 40 </a:t>
          </a:r>
          <a:r>
            <a:rPr lang="en-US" sz="1500" dirty="0" err="1" smtClean="0"/>
            <a:t>tahun</a:t>
          </a:r>
          <a:endParaRPr lang="en-US" sz="1500" dirty="0"/>
        </a:p>
      </dgm:t>
    </dgm:pt>
    <dgm:pt modelId="{4EEA3A37-0916-46DC-AAAE-3722ECB938EF}" type="parTrans" cxnId="{ED97F96C-4B38-4821-BA13-D312BF983EEA}">
      <dgm:prSet/>
      <dgm:spPr/>
      <dgm:t>
        <a:bodyPr/>
        <a:lstStyle/>
        <a:p>
          <a:endParaRPr lang="en-US"/>
        </a:p>
      </dgm:t>
    </dgm:pt>
    <dgm:pt modelId="{B45AAFC7-A7A6-46EA-9E0B-95EB21E48309}" type="sibTrans" cxnId="{ED97F96C-4B38-4821-BA13-D312BF983EEA}">
      <dgm:prSet/>
      <dgm:spPr/>
      <dgm:t>
        <a:bodyPr/>
        <a:lstStyle/>
        <a:p>
          <a:endParaRPr lang="en-US"/>
        </a:p>
      </dgm:t>
    </dgm:pt>
    <dgm:pt modelId="{381C75D3-1F1D-447B-B4EB-06CDF182E7F2}">
      <dgm:prSet phldrT="[Text]"/>
      <dgm:spPr/>
      <dgm:t>
        <a:bodyPr/>
        <a:lstStyle/>
        <a:p>
          <a:r>
            <a:rPr lang="en-US" dirty="0" smtClean="0"/>
            <a:t>1997</a:t>
          </a:r>
          <a:endParaRPr lang="en-US" dirty="0"/>
        </a:p>
      </dgm:t>
    </dgm:pt>
    <dgm:pt modelId="{DE5AE896-4A1F-4648-AA83-0421809CDDB0}" type="parTrans" cxnId="{E862E3C8-708A-4221-B14E-0607F74CBFE9}">
      <dgm:prSet/>
      <dgm:spPr/>
      <dgm:t>
        <a:bodyPr/>
        <a:lstStyle/>
        <a:p>
          <a:endParaRPr lang="en-US"/>
        </a:p>
      </dgm:t>
    </dgm:pt>
    <dgm:pt modelId="{CA856FB0-7CEE-4032-86F6-354C397A321E}" type="sibTrans" cxnId="{E862E3C8-708A-4221-B14E-0607F74CBFE9}">
      <dgm:prSet/>
      <dgm:spPr/>
      <dgm:t>
        <a:bodyPr/>
        <a:lstStyle/>
        <a:p>
          <a:endParaRPr lang="en-US"/>
        </a:p>
      </dgm:t>
    </dgm:pt>
    <dgm:pt modelId="{C218F629-701F-4F17-95BB-688A2170889B}">
      <dgm:prSet phldrT="[Text]" custT="1"/>
      <dgm:spPr/>
      <dgm:t>
        <a:bodyPr/>
        <a:lstStyle/>
        <a:p>
          <a:r>
            <a:rPr lang="en-US" sz="1400" dirty="0" err="1" smtClean="0"/>
            <a:t>Dasar</a:t>
          </a:r>
          <a:r>
            <a:rPr lang="en-US" sz="1400" dirty="0" smtClean="0"/>
            <a:t> Pembangunan </a:t>
          </a:r>
          <a:r>
            <a:rPr lang="en-US" sz="1400" dirty="0" err="1" smtClean="0"/>
            <a:t>Belia</a:t>
          </a:r>
          <a:r>
            <a:rPr lang="en-US" sz="1400" dirty="0" smtClean="0"/>
            <a:t> Negara </a:t>
          </a:r>
          <a:endParaRPr lang="en-US" sz="1400" dirty="0"/>
        </a:p>
      </dgm:t>
    </dgm:pt>
    <dgm:pt modelId="{778CDD07-02C0-4C08-8573-D893C7DAEDC2}" type="parTrans" cxnId="{C3AFF489-7FFE-4C88-8868-6773E0D8B753}">
      <dgm:prSet/>
      <dgm:spPr/>
      <dgm:t>
        <a:bodyPr/>
        <a:lstStyle/>
        <a:p>
          <a:endParaRPr lang="en-US"/>
        </a:p>
      </dgm:t>
    </dgm:pt>
    <dgm:pt modelId="{B30ACAA8-2549-4001-A707-5A6FF1E19E2F}" type="sibTrans" cxnId="{C3AFF489-7FFE-4C88-8868-6773E0D8B753}">
      <dgm:prSet/>
      <dgm:spPr/>
      <dgm:t>
        <a:bodyPr/>
        <a:lstStyle/>
        <a:p>
          <a:endParaRPr lang="en-US"/>
        </a:p>
      </dgm:t>
    </dgm:pt>
    <dgm:pt modelId="{14B250D6-DD93-45E8-95D1-8856799E8456}">
      <dgm:prSet phldrT="[Text]" custT="1"/>
      <dgm:spPr/>
      <dgm:t>
        <a:bodyPr/>
        <a:lstStyle/>
        <a:p>
          <a:r>
            <a:rPr lang="en-US" sz="1400" dirty="0" err="1" smtClean="0"/>
            <a:t>Belia</a:t>
          </a:r>
          <a:r>
            <a:rPr lang="en-US" sz="1400" dirty="0" smtClean="0"/>
            <a:t> = 15 </a:t>
          </a:r>
          <a:r>
            <a:rPr lang="en-US" sz="1400" dirty="0" err="1" smtClean="0"/>
            <a:t>hingga</a:t>
          </a:r>
          <a:r>
            <a:rPr lang="en-US" sz="1400" dirty="0" smtClean="0"/>
            <a:t> 40 </a:t>
          </a:r>
          <a:r>
            <a:rPr lang="en-US" sz="1400" dirty="0" err="1" smtClean="0"/>
            <a:t>tahun</a:t>
          </a:r>
          <a:endParaRPr lang="en-US" sz="1400" dirty="0"/>
        </a:p>
      </dgm:t>
    </dgm:pt>
    <dgm:pt modelId="{5616D090-131D-43F5-9BAE-6747E9AE0E6D}" type="parTrans" cxnId="{DBE42130-A2AA-4532-9561-8086FB8EE9A3}">
      <dgm:prSet/>
      <dgm:spPr/>
      <dgm:t>
        <a:bodyPr/>
        <a:lstStyle/>
        <a:p>
          <a:endParaRPr lang="en-US"/>
        </a:p>
      </dgm:t>
    </dgm:pt>
    <dgm:pt modelId="{087FB5A0-8854-4E4B-87E2-EA9D5A88DD7D}" type="sibTrans" cxnId="{DBE42130-A2AA-4532-9561-8086FB8EE9A3}">
      <dgm:prSet/>
      <dgm:spPr/>
      <dgm:t>
        <a:bodyPr/>
        <a:lstStyle/>
        <a:p>
          <a:endParaRPr lang="en-US"/>
        </a:p>
      </dgm:t>
    </dgm:pt>
    <dgm:pt modelId="{2AD6329F-7532-4EEC-BC52-9E057D733AA1}">
      <dgm:prSet phldrT="[Text]"/>
      <dgm:spPr/>
      <dgm:t>
        <a:bodyPr/>
        <a:lstStyle/>
        <a:p>
          <a:r>
            <a:rPr lang="en-US" dirty="0" smtClean="0"/>
            <a:t>2007</a:t>
          </a:r>
          <a:endParaRPr lang="en-US" dirty="0"/>
        </a:p>
      </dgm:t>
    </dgm:pt>
    <dgm:pt modelId="{52A8E1F9-C894-4D09-A38F-7E8CBFA8FC5B}" type="parTrans" cxnId="{CB2CF4B7-9527-4621-84F7-E3F751553D17}">
      <dgm:prSet/>
      <dgm:spPr/>
      <dgm:t>
        <a:bodyPr/>
        <a:lstStyle/>
        <a:p>
          <a:endParaRPr lang="en-US"/>
        </a:p>
      </dgm:t>
    </dgm:pt>
    <dgm:pt modelId="{331E9A58-72D5-4740-9829-0839D47FD7EB}" type="sibTrans" cxnId="{CB2CF4B7-9527-4621-84F7-E3F751553D17}">
      <dgm:prSet/>
      <dgm:spPr/>
      <dgm:t>
        <a:bodyPr/>
        <a:lstStyle/>
        <a:p>
          <a:endParaRPr lang="en-US"/>
        </a:p>
      </dgm:t>
    </dgm:pt>
    <dgm:pt modelId="{EE9D8B1A-9FEA-4FF1-8173-80F8FB10C01C}">
      <dgm:prSet phldrT="[Text]"/>
      <dgm:spPr/>
      <dgm:t>
        <a:bodyPr/>
        <a:lstStyle/>
        <a:p>
          <a:r>
            <a:rPr lang="en-US" dirty="0" smtClean="0"/>
            <a:t>2015</a:t>
          </a:r>
          <a:endParaRPr lang="en-US" dirty="0"/>
        </a:p>
      </dgm:t>
    </dgm:pt>
    <dgm:pt modelId="{DA86D20B-B6DB-4B6B-A4B2-F24A0D0FFD03}" type="parTrans" cxnId="{265B1466-F23F-4C7E-AF2E-542F1E2D6247}">
      <dgm:prSet/>
      <dgm:spPr/>
      <dgm:t>
        <a:bodyPr/>
        <a:lstStyle/>
        <a:p>
          <a:endParaRPr lang="en-US"/>
        </a:p>
      </dgm:t>
    </dgm:pt>
    <dgm:pt modelId="{43E56972-3557-4ADB-AD27-B3AD8E56C699}" type="sibTrans" cxnId="{265B1466-F23F-4C7E-AF2E-542F1E2D6247}">
      <dgm:prSet/>
      <dgm:spPr/>
      <dgm:t>
        <a:bodyPr/>
        <a:lstStyle/>
        <a:p>
          <a:endParaRPr lang="en-US"/>
        </a:p>
      </dgm:t>
    </dgm:pt>
    <dgm:pt modelId="{1EA7751B-FDA8-4D13-87AA-AB91E4BD19BA}">
      <dgm:prSet custT="1"/>
      <dgm:spPr/>
      <dgm:t>
        <a:bodyPr/>
        <a:lstStyle/>
        <a:p>
          <a:r>
            <a:rPr lang="en-US" sz="1200" dirty="0" err="1" smtClean="0"/>
            <a:t>Akta</a:t>
          </a:r>
          <a:r>
            <a:rPr lang="en-US" sz="1200" dirty="0" smtClean="0"/>
            <a:t> </a:t>
          </a:r>
          <a:r>
            <a:rPr lang="en-US" sz="1200" dirty="0" err="1" smtClean="0"/>
            <a:t>Pertubuhan</a:t>
          </a:r>
          <a:r>
            <a:rPr lang="en-US" sz="1200" dirty="0" smtClean="0"/>
            <a:t> </a:t>
          </a:r>
          <a:r>
            <a:rPr lang="en-US" sz="1200" dirty="0" err="1" smtClean="0"/>
            <a:t>Belia</a:t>
          </a:r>
          <a:r>
            <a:rPr lang="en-US" sz="1200" dirty="0" smtClean="0"/>
            <a:t> </a:t>
          </a:r>
          <a:r>
            <a:rPr lang="en-US" sz="1200" dirty="0" err="1" smtClean="0"/>
            <a:t>dan</a:t>
          </a:r>
          <a:r>
            <a:rPr lang="en-US" sz="1200" dirty="0" smtClean="0"/>
            <a:t> Pembangunan </a:t>
          </a:r>
          <a:r>
            <a:rPr lang="en-US" sz="1200" dirty="0" err="1" smtClean="0"/>
            <a:t>Belia</a:t>
          </a:r>
          <a:r>
            <a:rPr lang="en-US" sz="1200" dirty="0" smtClean="0"/>
            <a:t> (AKTA 668)</a:t>
          </a:r>
          <a:endParaRPr lang="en-US" sz="1200" dirty="0"/>
        </a:p>
      </dgm:t>
    </dgm:pt>
    <dgm:pt modelId="{76CD1342-D028-4075-A343-1028511EEE74}" type="parTrans" cxnId="{33E4D483-B49D-4B1D-B394-1F069C971B30}">
      <dgm:prSet/>
      <dgm:spPr/>
      <dgm:t>
        <a:bodyPr/>
        <a:lstStyle/>
        <a:p>
          <a:endParaRPr lang="en-US"/>
        </a:p>
      </dgm:t>
    </dgm:pt>
    <dgm:pt modelId="{562BDCF1-A67E-42B1-90F2-356EFF030837}" type="sibTrans" cxnId="{33E4D483-B49D-4B1D-B394-1F069C971B30}">
      <dgm:prSet/>
      <dgm:spPr/>
      <dgm:t>
        <a:bodyPr/>
        <a:lstStyle/>
        <a:p>
          <a:endParaRPr lang="en-US"/>
        </a:p>
      </dgm:t>
    </dgm:pt>
    <dgm:pt modelId="{B0E1DF45-0D49-4CDF-BF71-F17A80945483}">
      <dgm:prSet custT="1"/>
      <dgm:spPr/>
      <dgm:t>
        <a:bodyPr/>
        <a:lstStyle/>
        <a:p>
          <a:r>
            <a:rPr lang="en-US" sz="1200" dirty="0" err="1" smtClean="0"/>
            <a:t>Belia</a:t>
          </a:r>
          <a:r>
            <a:rPr lang="en-US" sz="1200" dirty="0" smtClean="0"/>
            <a:t> = 15 </a:t>
          </a:r>
          <a:r>
            <a:rPr lang="en-US" sz="1200" dirty="0" err="1" smtClean="0"/>
            <a:t>hingga</a:t>
          </a:r>
          <a:r>
            <a:rPr lang="en-US" sz="1200" dirty="0" smtClean="0"/>
            <a:t> 40 </a:t>
          </a:r>
          <a:r>
            <a:rPr lang="en-US" sz="1200" dirty="0" err="1" smtClean="0"/>
            <a:t>tahun</a:t>
          </a:r>
          <a:endParaRPr lang="en-US" sz="1200" dirty="0"/>
        </a:p>
      </dgm:t>
    </dgm:pt>
    <dgm:pt modelId="{6E2154C5-16CF-4745-987A-2A6CA382CB0A}" type="parTrans" cxnId="{18375673-1430-4C85-8A58-1F2BF6888AC5}">
      <dgm:prSet/>
      <dgm:spPr/>
      <dgm:t>
        <a:bodyPr/>
        <a:lstStyle/>
        <a:p>
          <a:endParaRPr lang="en-US"/>
        </a:p>
      </dgm:t>
    </dgm:pt>
    <dgm:pt modelId="{62EDD04D-800A-45AE-97D8-F2FCE5149732}" type="sibTrans" cxnId="{18375673-1430-4C85-8A58-1F2BF6888AC5}">
      <dgm:prSet/>
      <dgm:spPr/>
      <dgm:t>
        <a:bodyPr/>
        <a:lstStyle/>
        <a:p>
          <a:endParaRPr lang="en-US"/>
        </a:p>
      </dgm:t>
    </dgm:pt>
    <dgm:pt modelId="{EA56241B-EB5A-4C19-BF41-E34F61037562}">
      <dgm:prSet custT="1"/>
      <dgm:spPr/>
      <dgm:t>
        <a:bodyPr/>
        <a:lstStyle/>
        <a:p>
          <a:r>
            <a:rPr lang="en-US" sz="1400" dirty="0" err="1" smtClean="0"/>
            <a:t>Dasar</a:t>
          </a:r>
          <a:r>
            <a:rPr lang="en-US" sz="1400" dirty="0" smtClean="0"/>
            <a:t> </a:t>
          </a:r>
          <a:r>
            <a:rPr lang="en-US" sz="1400" dirty="0" err="1" smtClean="0"/>
            <a:t>Belia</a:t>
          </a:r>
          <a:r>
            <a:rPr lang="en-US" sz="1400" dirty="0" smtClean="0"/>
            <a:t> Malaysia</a:t>
          </a:r>
          <a:endParaRPr lang="en-US" sz="1400" dirty="0"/>
        </a:p>
      </dgm:t>
    </dgm:pt>
    <dgm:pt modelId="{947F01BE-2F68-489A-9977-F80A5F669F8B}" type="parTrans" cxnId="{C4A2ADC3-B422-44C5-8A9E-0AED0422B971}">
      <dgm:prSet/>
      <dgm:spPr/>
      <dgm:t>
        <a:bodyPr/>
        <a:lstStyle/>
        <a:p>
          <a:endParaRPr lang="en-US"/>
        </a:p>
      </dgm:t>
    </dgm:pt>
    <dgm:pt modelId="{23E9378B-1EF0-459B-AE7E-8BFA30554C07}" type="sibTrans" cxnId="{C4A2ADC3-B422-44C5-8A9E-0AED0422B971}">
      <dgm:prSet/>
      <dgm:spPr/>
      <dgm:t>
        <a:bodyPr/>
        <a:lstStyle/>
        <a:p>
          <a:endParaRPr lang="en-US"/>
        </a:p>
      </dgm:t>
    </dgm:pt>
    <dgm:pt modelId="{0FB4AF8B-25F6-4350-A4F9-1AD3D420D6CE}">
      <dgm:prSet custT="1"/>
      <dgm:spPr/>
      <dgm:t>
        <a:bodyPr/>
        <a:lstStyle/>
        <a:p>
          <a:r>
            <a:rPr lang="en-US" sz="1400" dirty="0" err="1" smtClean="0"/>
            <a:t>Belia</a:t>
          </a:r>
          <a:r>
            <a:rPr lang="en-US" sz="1400" dirty="0" smtClean="0"/>
            <a:t> = 15 </a:t>
          </a:r>
          <a:r>
            <a:rPr lang="en-US" sz="1400" dirty="0" err="1" smtClean="0"/>
            <a:t>hingga</a:t>
          </a:r>
          <a:r>
            <a:rPr lang="en-US" sz="1400" dirty="0" smtClean="0"/>
            <a:t> 30 </a:t>
          </a:r>
          <a:r>
            <a:rPr lang="en-US" sz="1400" dirty="0" err="1" smtClean="0"/>
            <a:t>Tahun</a:t>
          </a:r>
          <a:endParaRPr lang="en-US" sz="1400" dirty="0"/>
        </a:p>
      </dgm:t>
    </dgm:pt>
    <dgm:pt modelId="{9994F4A1-ACFB-4605-9288-9B083B4834B8}" type="parTrans" cxnId="{95D4B0EA-C5C8-4636-9DBD-FB54C1F83947}">
      <dgm:prSet/>
      <dgm:spPr/>
      <dgm:t>
        <a:bodyPr/>
        <a:lstStyle/>
        <a:p>
          <a:endParaRPr lang="en-US"/>
        </a:p>
      </dgm:t>
    </dgm:pt>
    <dgm:pt modelId="{800D97CA-98E4-473A-A066-4316CF0B1A26}" type="sibTrans" cxnId="{95D4B0EA-C5C8-4636-9DBD-FB54C1F83947}">
      <dgm:prSet/>
      <dgm:spPr/>
      <dgm:t>
        <a:bodyPr/>
        <a:lstStyle/>
        <a:p>
          <a:endParaRPr lang="en-US"/>
        </a:p>
      </dgm:t>
    </dgm:pt>
    <dgm:pt modelId="{FA995890-266C-4F18-A14D-97784E94DA56}" type="pres">
      <dgm:prSet presAssocID="{C17A7E7E-308F-4D9E-A253-AD5701C6A0F4}" presName="Name0" presStyleCnt="0">
        <dgm:presLayoutVars>
          <dgm:dir/>
          <dgm:animLvl val="lvl"/>
          <dgm:resizeHandles val="exact"/>
        </dgm:presLayoutVars>
      </dgm:prSet>
      <dgm:spPr/>
    </dgm:pt>
    <dgm:pt modelId="{CDF7D55C-BBC4-456C-BA35-EC1FF55044D7}" type="pres">
      <dgm:prSet presAssocID="{C17A7E7E-308F-4D9E-A253-AD5701C6A0F4}" presName="tSp" presStyleCnt="0"/>
      <dgm:spPr/>
    </dgm:pt>
    <dgm:pt modelId="{D2D89E9F-A717-4FBA-80E0-51868CB68425}" type="pres">
      <dgm:prSet presAssocID="{C17A7E7E-308F-4D9E-A253-AD5701C6A0F4}" presName="bSp" presStyleCnt="0"/>
      <dgm:spPr/>
    </dgm:pt>
    <dgm:pt modelId="{60F96C1D-C87D-47B2-A92C-F92141CAA72E}" type="pres">
      <dgm:prSet presAssocID="{C17A7E7E-308F-4D9E-A253-AD5701C6A0F4}" presName="process" presStyleCnt="0"/>
      <dgm:spPr/>
    </dgm:pt>
    <dgm:pt modelId="{DC283BB3-9381-4205-A995-741F8BE9AD8D}" type="pres">
      <dgm:prSet presAssocID="{6D264F7D-B4CF-471E-9370-E979FD2C7BB3}" presName="composite1" presStyleCnt="0"/>
      <dgm:spPr/>
    </dgm:pt>
    <dgm:pt modelId="{1B10E920-3F8C-434F-9AA3-52698F0FCAB6}" type="pres">
      <dgm:prSet presAssocID="{6D264F7D-B4CF-471E-9370-E979FD2C7BB3}" presName="dummyNode1" presStyleLbl="node1" presStyleIdx="0" presStyleCnt="5"/>
      <dgm:spPr/>
    </dgm:pt>
    <dgm:pt modelId="{B5888029-BAF0-4F5B-910E-E2F71A500611}" type="pres">
      <dgm:prSet presAssocID="{6D264F7D-B4CF-471E-9370-E979FD2C7BB3}" presName="childNode1" presStyleLbl="bgAcc1" presStyleIdx="0" presStyleCnt="5">
        <dgm:presLayoutVars>
          <dgm:bulletEnabled val="1"/>
        </dgm:presLayoutVars>
      </dgm:prSet>
      <dgm:spPr/>
      <dgm:t>
        <a:bodyPr/>
        <a:lstStyle/>
        <a:p>
          <a:endParaRPr lang="en-US"/>
        </a:p>
      </dgm:t>
    </dgm:pt>
    <dgm:pt modelId="{17527411-4C1E-4CD5-935A-AE786EB07707}" type="pres">
      <dgm:prSet presAssocID="{6D264F7D-B4CF-471E-9370-E979FD2C7BB3}" presName="childNode1tx" presStyleLbl="bgAcc1" presStyleIdx="0" presStyleCnt="5">
        <dgm:presLayoutVars>
          <dgm:bulletEnabled val="1"/>
        </dgm:presLayoutVars>
      </dgm:prSet>
      <dgm:spPr/>
      <dgm:t>
        <a:bodyPr/>
        <a:lstStyle/>
        <a:p>
          <a:endParaRPr lang="en-US"/>
        </a:p>
      </dgm:t>
    </dgm:pt>
    <dgm:pt modelId="{6F755CE5-FA14-4F00-B21E-9543C93C4B20}" type="pres">
      <dgm:prSet presAssocID="{6D264F7D-B4CF-471E-9370-E979FD2C7BB3}" presName="parentNode1" presStyleLbl="node1" presStyleIdx="0" presStyleCnt="5">
        <dgm:presLayoutVars>
          <dgm:chMax val="1"/>
          <dgm:bulletEnabled val="1"/>
        </dgm:presLayoutVars>
      </dgm:prSet>
      <dgm:spPr/>
    </dgm:pt>
    <dgm:pt modelId="{0C0A5DCF-8F4E-41D7-B56F-F661EC98AC7E}" type="pres">
      <dgm:prSet presAssocID="{6D264F7D-B4CF-471E-9370-E979FD2C7BB3}" presName="connSite1" presStyleCnt="0"/>
      <dgm:spPr/>
    </dgm:pt>
    <dgm:pt modelId="{8C36733F-1BF0-4B64-92ED-B4E2B2387783}" type="pres">
      <dgm:prSet presAssocID="{ED47E990-2251-45EC-8136-64107E7F483F}" presName="Name9" presStyleLbl="sibTrans2D1" presStyleIdx="0" presStyleCnt="4"/>
      <dgm:spPr/>
    </dgm:pt>
    <dgm:pt modelId="{96D2C004-F558-42E7-9973-79164676A344}" type="pres">
      <dgm:prSet presAssocID="{4C7F1C86-1E64-4080-80C0-360B870333FC}" presName="composite2" presStyleCnt="0"/>
      <dgm:spPr/>
    </dgm:pt>
    <dgm:pt modelId="{F3068D92-0212-4365-8902-22C55256328A}" type="pres">
      <dgm:prSet presAssocID="{4C7F1C86-1E64-4080-80C0-360B870333FC}" presName="dummyNode2" presStyleLbl="node1" presStyleIdx="0" presStyleCnt="5"/>
      <dgm:spPr/>
    </dgm:pt>
    <dgm:pt modelId="{49A85FCE-CE72-45F5-874B-3CC02E5CE52A}" type="pres">
      <dgm:prSet presAssocID="{4C7F1C86-1E64-4080-80C0-360B870333FC}" presName="childNode2" presStyleLbl="bgAcc1" presStyleIdx="1" presStyleCnt="5">
        <dgm:presLayoutVars>
          <dgm:bulletEnabled val="1"/>
        </dgm:presLayoutVars>
      </dgm:prSet>
      <dgm:spPr/>
    </dgm:pt>
    <dgm:pt modelId="{3C4158D0-62DC-4D41-B5A0-025C17B9549D}" type="pres">
      <dgm:prSet presAssocID="{4C7F1C86-1E64-4080-80C0-360B870333FC}" presName="childNode2tx" presStyleLbl="bgAcc1" presStyleIdx="1" presStyleCnt="5">
        <dgm:presLayoutVars>
          <dgm:bulletEnabled val="1"/>
        </dgm:presLayoutVars>
      </dgm:prSet>
      <dgm:spPr/>
    </dgm:pt>
    <dgm:pt modelId="{6C58F7A4-39FC-48DF-8129-A88F0566A27F}" type="pres">
      <dgm:prSet presAssocID="{4C7F1C86-1E64-4080-80C0-360B870333FC}" presName="parentNode2" presStyleLbl="node1" presStyleIdx="1" presStyleCnt="5">
        <dgm:presLayoutVars>
          <dgm:chMax val="0"/>
          <dgm:bulletEnabled val="1"/>
        </dgm:presLayoutVars>
      </dgm:prSet>
      <dgm:spPr/>
    </dgm:pt>
    <dgm:pt modelId="{B702903D-9152-4646-91D6-05EF631B87A6}" type="pres">
      <dgm:prSet presAssocID="{4C7F1C86-1E64-4080-80C0-360B870333FC}" presName="connSite2" presStyleCnt="0"/>
      <dgm:spPr/>
    </dgm:pt>
    <dgm:pt modelId="{F2B4C242-CAC3-49BA-AB38-210687AAC941}" type="pres">
      <dgm:prSet presAssocID="{F6DD4F16-CD9F-407A-93ED-DE1A69D92168}" presName="Name18" presStyleLbl="sibTrans2D1" presStyleIdx="1" presStyleCnt="4"/>
      <dgm:spPr/>
    </dgm:pt>
    <dgm:pt modelId="{BD84FC0C-C89D-466B-8086-2C3382418595}" type="pres">
      <dgm:prSet presAssocID="{381C75D3-1F1D-447B-B4EB-06CDF182E7F2}" presName="composite1" presStyleCnt="0"/>
      <dgm:spPr/>
    </dgm:pt>
    <dgm:pt modelId="{C2731D73-C535-47E2-A067-CC704899B69D}" type="pres">
      <dgm:prSet presAssocID="{381C75D3-1F1D-447B-B4EB-06CDF182E7F2}" presName="dummyNode1" presStyleLbl="node1" presStyleIdx="1" presStyleCnt="5"/>
      <dgm:spPr/>
    </dgm:pt>
    <dgm:pt modelId="{59BF01FD-C9FC-4A1F-8228-EC8CE2872C86}" type="pres">
      <dgm:prSet presAssocID="{381C75D3-1F1D-447B-B4EB-06CDF182E7F2}" presName="childNode1" presStyleLbl="bgAcc1" presStyleIdx="2" presStyleCnt="5">
        <dgm:presLayoutVars>
          <dgm:bulletEnabled val="1"/>
        </dgm:presLayoutVars>
      </dgm:prSet>
      <dgm:spPr/>
      <dgm:t>
        <a:bodyPr/>
        <a:lstStyle/>
        <a:p>
          <a:endParaRPr lang="en-US"/>
        </a:p>
      </dgm:t>
    </dgm:pt>
    <dgm:pt modelId="{12FD245E-667B-4C33-B455-0FB0B3FEA136}" type="pres">
      <dgm:prSet presAssocID="{381C75D3-1F1D-447B-B4EB-06CDF182E7F2}" presName="childNode1tx" presStyleLbl="bgAcc1" presStyleIdx="2" presStyleCnt="5">
        <dgm:presLayoutVars>
          <dgm:bulletEnabled val="1"/>
        </dgm:presLayoutVars>
      </dgm:prSet>
      <dgm:spPr/>
      <dgm:t>
        <a:bodyPr/>
        <a:lstStyle/>
        <a:p>
          <a:endParaRPr lang="en-US"/>
        </a:p>
      </dgm:t>
    </dgm:pt>
    <dgm:pt modelId="{C00DF9B3-31BA-4F43-85F6-B88B8C4FE900}" type="pres">
      <dgm:prSet presAssocID="{381C75D3-1F1D-447B-B4EB-06CDF182E7F2}" presName="parentNode1" presStyleLbl="node1" presStyleIdx="2" presStyleCnt="5">
        <dgm:presLayoutVars>
          <dgm:chMax val="1"/>
          <dgm:bulletEnabled val="1"/>
        </dgm:presLayoutVars>
      </dgm:prSet>
      <dgm:spPr/>
    </dgm:pt>
    <dgm:pt modelId="{70DAB294-2C4F-4884-9828-9074FAB123FB}" type="pres">
      <dgm:prSet presAssocID="{381C75D3-1F1D-447B-B4EB-06CDF182E7F2}" presName="connSite1" presStyleCnt="0"/>
      <dgm:spPr/>
    </dgm:pt>
    <dgm:pt modelId="{575670AD-60E7-4A21-91B0-4EAED5E91C66}" type="pres">
      <dgm:prSet presAssocID="{CA856FB0-7CEE-4032-86F6-354C397A321E}" presName="Name9" presStyleLbl="sibTrans2D1" presStyleIdx="2" presStyleCnt="4"/>
      <dgm:spPr/>
    </dgm:pt>
    <dgm:pt modelId="{68799BF1-3055-45EC-90DA-47BE9CDD2599}" type="pres">
      <dgm:prSet presAssocID="{2AD6329F-7532-4EEC-BC52-9E057D733AA1}" presName="composite2" presStyleCnt="0"/>
      <dgm:spPr/>
    </dgm:pt>
    <dgm:pt modelId="{0F33C989-0A23-4FEB-A9B4-4B54B729C779}" type="pres">
      <dgm:prSet presAssocID="{2AD6329F-7532-4EEC-BC52-9E057D733AA1}" presName="dummyNode2" presStyleLbl="node1" presStyleIdx="2" presStyleCnt="5"/>
      <dgm:spPr/>
    </dgm:pt>
    <dgm:pt modelId="{49A853AB-CDE6-49CF-A6EF-A757F960C655}" type="pres">
      <dgm:prSet presAssocID="{2AD6329F-7532-4EEC-BC52-9E057D733AA1}" presName="childNode2" presStyleLbl="bgAcc1" presStyleIdx="3" presStyleCnt="5">
        <dgm:presLayoutVars>
          <dgm:bulletEnabled val="1"/>
        </dgm:presLayoutVars>
      </dgm:prSet>
      <dgm:spPr/>
      <dgm:t>
        <a:bodyPr/>
        <a:lstStyle/>
        <a:p>
          <a:endParaRPr lang="en-US"/>
        </a:p>
      </dgm:t>
    </dgm:pt>
    <dgm:pt modelId="{CBE8C704-DC88-48C7-A315-876CC60B2DC4}" type="pres">
      <dgm:prSet presAssocID="{2AD6329F-7532-4EEC-BC52-9E057D733AA1}" presName="childNode2tx" presStyleLbl="bgAcc1" presStyleIdx="3" presStyleCnt="5">
        <dgm:presLayoutVars>
          <dgm:bulletEnabled val="1"/>
        </dgm:presLayoutVars>
      </dgm:prSet>
      <dgm:spPr/>
      <dgm:t>
        <a:bodyPr/>
        <a:lstStyle/>
        <a:p>
          <a:endParaRPr lang="en-US"/>
        </a:p>
      </dgm:t>
    </dgm:pt>
    <dgm:pt modelId="{CC735F06-B7B4-44AE-9EB8-D60B4A62391D}" type="pres">
      <dgm:prSet presAssocID="{2AD6329F-7532-4EEC-BC52-9E057D733AA1}" presName="parentNode2" presStyleLbl="node1" presStyleIdx="3" presStyleCnt="5">
        <dgm:presLayoutVars>
          <dgm:chMax val="0"/>
          <dgm:bulletEnabled val="1"/>
        </dgm:presLayoutVars>
      </dgm:prSet>
      <dgm:spPr/>
    </dgm:pt>
    <dgm:pt modelId="{029FF0B0-E0F5-4EBB-B83C-9E57E59D34E5}" type="pres">
      <dgm:prSet presAssocID="{2AD6329F-7532-4EEC-BC52-9E057D733AA1}" presName="connSite2" presStyleCnt="0"/>
      <dgm:spPr/>
    </dgm:pt>
    <dgm:pt modelId="{D4D340F4-9824-4372-905F-D75A4C28B8F4}" type="pres">
      <dgm:prSet presAssocID="{331E9A58-72D5-4740-9829-0839D47FD7EB}" presName="Name18" presStyleLbl="sibTrans2D1" presStyleIdx="3" presStyleCnt="4"/>
      <dgm:spPr/>
    </dgm:pt>
    <dgm:pt modelId="{77E5E383-710C-4DA0-BAE0-6AC4239C422B}" type="pres">
      <dgm:prSet presAssocID="{EE9D8B1A-9FEA-4FF1-8173-80F8FB10C01C}" presName="composite1" presStyleCnt="0"/>
      <dgm:spPr/>
    </dgm:pt>
    <dgm:pt modelId="{2DA5ED9E-D039-459B-A498-B76F5A09D9A5}" type="pres">
      <dgm:prSet presAssocID="{EE9D8B1A-9FEA-4FF1-8173-80F8FB10C01C}" presName="dummyNode1" presStyleLbl="node1" presStyleIdx="3" presStyleCnt="5"/>
      <dgm:spPr/>
    </dgm:pt>
    <dgm:pt modelId="{CCDA07B9-5F22-4C42-AD4A-EB2E82DE3475}" type="pres">
      <dgm:prSet presAssocID="{EE9D8B1A-9FEA-4FF1-8173-80F8FB10C01C}" presName="childNode1" presStyleLbl="bgAcc1" presStyleIdx="4" presStyleCnt="5">
        <dgm:presLayoutVars>
          <dgm:bulletEnabled val="1"/>
        </dgm:presLayoutVars>
      </dgm:prSet>
      <dgm:spPr/>
      <dgm:t>
        <a:bodyPr/>
        <a:lstStyle/>
        <a:p>
          <a:endParaRPr lang="en-US"/>
        </a:p>
      </dgm:t>
    </dgm:pt>
    <dgm:pt modelId="{3A307F72-3615-4D62-8F2C-3F8E845F2D9C}" type="pres">
      <dgm:prSet presAssocID="{EE9D8B1A-9FEA-4FF1-8173-80F8FB10C01C}" presName="childNode1tx" presStyleLbl="bgAcc1" presStyleIdx="4" presStyleCnt="5">
        <dgm:presLayoutVars>
          <dgm:bulletEnabled val="1"/>
        </dgm:presLayoutVars>
      </dgm:prSet>
      <dgm:spPr/>
      <dgm:t>
        <a:bodyPr/>
        <a:lstStyle/>
        <a:p>
          <a:endParaRPr lang="en-US"/>
        </a:p>
      </dgm:t>
    </dgm:pt>
    <dgm:pt modelId="{D7B0C04E-F9F8-4DDF-8B12-DE36073D1775}" type="pres">
      <dgm:prSet presAssocID="{EE9D8B1A-9FEA-4FF1-8173-80F8FB10C01C}" presName="parentNode1" presStyleLbl="node1" presStyleIdx="4" presStyleCnt="5">
        <dgm:presLayoutVars>
          <dgm:chMax val="1"/>
          <dgm:bulletEnabled val="1"/>
        </dgm:presLayoutVars>
      </dgm:prSet>
      <dgm:spPr/>
    </dgm:pt>
    <dgm:pt modelId="{27D284EA-AD6C-4316-98D9-AF9304E52585}" type="pres">
      <dgm:prSet presAssocID="{EE9D8B1A-9FEA-4FF1-8173-80F8FB10C01C}" presName="connSite1" presStyleCnt="0"/>
      <dgm:spPr/>
    </dgm:pt>
  </dgm:ptLst>
  <dgm:cxnLst>
    <dgm:cxn modelId="{B7F92D73-27F5-432E-A079-DFD0670F740A}" type="presOf" srcId="{40A1BA05-4DBF-47DA-B10B-8DAFAFCE13BE}" destId="{49A85FCE-CE72-45F5-874B-3CC02E5CE52A}" srcOrd="0" destOrd="0" presId="urn:microsoft.com/office/officeart/2005/8/layout/hProcess4"/>
    <dgm:cxn modelId="{E862E3C8-708A-4221-B14E-0607F74CBFE9}" srcId="{C17A7E7E-308F-4D9E-A253-AD5701C6A0F4}" destId="{381C75D3-1F1D-447B-B4EB-06CDF182E7F2}" srcOrd="2" destOrd="0" parTransId="{DE5AE896-4A1F-4648-AA83-0421809CDDB0}" sibTransId="{CA856FB0-7CEE-4032-86F6-354C397A321E}"/>
    <dgm:cxn modelId="{12CB1DAB-B060-47F6-B69D-F11EEBCAD093}" type="presOf" srcId="{ED47E990-2251-45EC-8136-64107E7F483F}" destId="{8C36733F-1BF0-4B64-92ED-B4E2B2387783}" srcOrd="0" destOrd="0" presId="urn:microsoft.com/office/officeart/2005/8/layout/hProcess4"/>
    <dgm:cxn modelId="{C4A2ADC3-B422-44C5-8A9E-0AED0422B971}" srcId="{EE9D8B1A-9FEA-4FF1-8173-80F8FB10C01C}" destId="{EA56241B-EB5A-4C19-BF41-E34F61037562}" srcOrd="0" destOrd="0" parTransId="{947F01BE-2F68-489A-9977-F80A5F669F8B}" sibTransId="{23E9378B-1EF0-459B-AE7E-8BFA30554C07}"/>
    <dgm:cxn modelId="{B67487CB-9EB7-45AC-AE92-A4DC5CCDC29D}" type="presOf" srcId="{14B250D6-DD93-45E8-95D1-8856799E8456}" destId="{59BF01FD-C9FC-4A1F-8228-EC8CE2872C86}" srcOrd="0" destOrd="1" presId="urn:microsoft.com/office/officeart/2005/8/layout/hProcess4"/>
    <dgm:cxn modelId="{33E4D483-B49D-4B1D-B394-1F069C971B30}" srcId="{2AD6329F-7532-4EEC-BC52-9E057D733AA1}" destId="{1EA7751B-FDA8-4D13-87AA-AB91E4BD19BA}" srcOrd="0" destOrd="0" parTransId="{76CD1342-D028-4075-A343-1028511EEE74}" sibTransId="{562BDCF1-A67E-42B1-90F2-356EFF030837}"/>
    <dgm:cxn modelId="{DBE42130-A2AA-4532-9561-8086FB8EE9A3}" srcId="{381C75D3-1F1D-447B-B4EB-06CDF182E7F2}" destId="{14B250D6-DD93-45E8-95D1-8856799E8456}" srcOrd="1" destOrd="0" parTransId="{5616D090-131D-43F5-9BAE-6747E9AE0E6D}" sibTransId="{087FB5A0-8854-4E4B-87E2-EA9D5A88DD7D}"/>
    <dgm:cxn modelId="{E9B2F553-41A6-472B-AD85-71BE849CA0AE}" type="presOf" srcId="{381C75D3-1F1D-447B-B4EB-06CDF182E7F2}" destId="{C00DF9B3-31BA-4F43-85F6-B88B8C4FE900}" srcOrd="0" destOrd="0" presId="urn:microsoft.com/office/officeart/2005/8/layout/hProcess4"/>
    <dgm:cxn modelId="{C3AFF489-7FFE-4C88-8868-6773E0D8B753}" srcId="{381C75D3-1F1D-447B-B4EB-06CDF182E7F2}" destId="{C218F629-701F-4F17-95BB-688A2170889B}" srcOrd="0" destOrd="0" parTransId="{778CDD07-02C0-4C08-8573-D893C7DAEDC2}" sibTransId="{B30ACAA8-2549-4001-A707-5A6FF1E19E2F}"/>
    <dgm:cxn modelId="{9B52A567-64AE-4420-AC1C-6DE1475CEDB9}" type="presOf" srcId="{331E9A58-72D5-4740-9829-0839D47FD7EB}" destId="{D4D340F4-9824-4372-905F-D75A4C28B8F4}" srcOrd="0" destOrd="0" presId="urn:microsoft.com/office/officeart/2005/8/layout/hProcess4"/>
    <dgm:cxn modelId="{50FFB888-EE5A-4D7C-90A4-DF3B38331756}" srcId="{C17A7E7E-308F-4D9E-A253-AD5701C6A0F4}" destId="{6D264F7D-B4CF-471E-9370-E979FD2C7BB3}" srcOrd="0" destOrd="0" parTransId="{AF84B558-35E2-4402-804D-CD61051A0182}" sibTransId="{ED47E990-2251-45EC-8136-64107E7F483F}"/>
    <dgm:cxn modelId="{CB2CF4B7-9527-4621-84F7-E3F751553D17}" srcId="{C17A7E7E-308F-4D9E-A253-AD5701C6A0F4}" destId="{2AD6329F-7532-4EEC-BC52-9E057D733AA1}" srcOrd="3" destOrd="0" parTransId="{52A8E1F9-C894-4D09-A38F-7E8CBFA8FC5B}" sibTransId="{331E9A58-72D5-4740-9829-0839D47FD7EB}"/>
    <dgm:cxn modelId="{87EAB431-BCA7-495A-9E47-EA7DDFECE644}" type="presOf" srcId="{B0E1DF45-0D49-4CDF-BF71-F17A80945483}" destId="{49A853AB-CDE6-49CF-A6EF-A757F960C655}" srcOrd="0" destOrd="1" presId="urn:microsoft.com/office/officeart/2005/8/layout/hProcess4"/>
    <dgm:cxn modelId="{62D8CEEE-49B1-495A-AF56-6A96823AE722}" type="presOf" srcId="{E47E2B39-A679-46E8-823D-C6FC157B0752}" destId="{B5888029-BAF0-4F5B-910E-E2F71A500611}" srcOrd="0" destOrd="0" presId="urn:microsoft.com/office/officeart/2005/8/layout/hProcess4"/>
    <dgm:cxn modelId="{40FE3AC6-9031-4AC1-A505-3B2E286121F8}" type="presOf" srcId="{CA856FB0-7CEE-4032-86F6-354C397A321E}" destId="{575670AD-60E7-4A21-91B0-4EAED5E91C66}" srcOrd="0" destOrd="0" presId="urn:microsoft.com/office/officeart/2005/8/layout/hProcess4"/>
    <dgm:cxn modelId="{18375673-1430-4C85-8A58-1F2BF6888AC5}" srcId="{2AD6329F-7532-4EEC-BC52-9E057D733AA1}" destId="{B0E1DF45-0D49-4CDF-BF71-F17A80945483}" srcOrd="1" destOrd="0" parTransId="{6E2154C5-16CF-4745-987A-2A6CA382CB0A}" sibTransId="{62EDD04D-800A-45AE-97D8-F2FCE5149732}"/>
    <dgm:cxn modelId="{48F214FD-95AC-4245-9D5B-593C7AA22C50}" type="presOf" srcId="{EE9D8B1A-9FEA-4FF1-8173-80F8FB10C01C}" destId="{D7B0C04E-F9F8-4DDF-8B12-DE36073D1775}" srcOrd="0" destOrd="0" presId="urn:microsoft.com/office/officeart/2005/8/layout/hProcess4"/>
    <dgm:cxn modelId="{80E5D569-55F8-43F3-B6B9-BBB289D851A1}" type="presOf" srcId="{B0E1DF45-0D49-4CDF-BF71-F17A80945483}" destId="{CBE8C704-DC88-48C7-A315-876CC60B2DC4}" srcOrd="1" destOrd="1" presId="urn:microsoft.com/office/officeart/2005/8/layout/hProcess4"/>
    <dgm:cxn modelId="{5F239F08-71CE-4848-A406-E1EB230A99EF}" type="presOf" srcId="{4410EE2D-64F8-4A98-B621-A44E8FAF0020}" destId="{3C4158D0-62DC-4D41-B5A0-025C17B9549D}" srcOrd="1" destOrd="1" presId="urn:microsoft.com/office/officeart/2005/8/layout/hProcess4"/>
    <dgm:cxn modelId="{95D4B0EA-C5C8-4636-9DBD-FB54C1F83947}" srcId="{EE9D8B1A-9FEA-4FF1-8173-80F8FB10C01C}" destId="{0FB4AF8B-25F6-4350-A4F9-1AD3D420D6CE}" srcOrd="1" destOrd="0" parTransId="{9994F4A1-ACFB-4605-9288-9B083B4834B8}" sibTransId="{800D97CA-98E4-473A-A066-4316CF0B1A26}"/>
    <dgm:cxn modelId="{ED97F96C-4B38-4821-BA13-D312BF983EEA}" srcId="{4C7F1C86-1E64-4080-80C0-360B870333FC}" destId="{4410EE2D-64F8-4A98-B621-A44E8FAF0020}" srcOrd="1" destOrd="0" parTransId="{4EEA3A37-0916-46DC-AAAE-3722ECB938EF}" sibTransId="{B45AAFC7-A7A6-46EA-9E0B-95EB21E48309}"/>
    <dgm:cxn modelId="{863F146D-C753-469E-8E34-09B6EA728639}" type="presOf" srcId="{40A1BA05-4DBF-47DA-B10B-8DAFAFCE13BE}" destId="{3C4158D0-62DC-4D41-B5A0-025C17B9549D}" srcOrd="1" destOrd="0" presId="urn:microsoft.com/office/officeart/2005/8/layout/hProcess4"/>
    <dgm:cxn modelId="{4B58DD1B-7FDD-488A-A834-F97553956AE0}" type="presOf" srcId="{C218F629-701F-4F17-95BB-688A2170889B}" destId="{12FD245E-667B-4C33-B455-0FB0B3FEA136}" srcOrd="1" destOrd="0" presId="urn:microsoft.com/office/officeart/2005/8/layout/hProcess4"/>
    <dgm:cxn modelId="{A45E3760-61F7-4509-BBFA-1CF362A5D648}" type="presOf" srcId="{1EA7751B-FDA8-4D13-87AA-AB91E4BD19BA}" destId="{49A853AB-CDE6-49CF-A6EF-A757F960C655}" srcOrd="0" destOrd="0" presId="urn:microsoft.com/office/officeart/2005/8/layout/hProcess4"/>
    <dgm:cxn modelId="{2000ABFA-A40E-491B-938D-6DB259BDBAE4}" type="presOf" srcId="{0FB4AF8B-25F6-4350-A4F9-1AD3D420D6CE}" destId="{3A307F72-3615-4D62-8F2C-3F8E845F2D9C}" srcOrd="1" destOrd="1" presId="urn:microsoft.com/office/officeart/2005/8/layout/hProcess4"/>
    <dgm:cxn modelId="{113D13A4-8A39-4D9C-92AC-15518BDB6B8A}" type="presOf" srcId="{14B250D6-DD93-45E8-95D1-8856799E8456}" destId="{12FD245E-667B-4C33-B455-0FB0B3FEA136}" srcOrd="1" destOrd="1" presId="urn:microsoft.com/office/officeart/2005/8/layout/hProcess4"/>
    <dgm:cxn modelId="{265B1466-F23F-4C7E-AF2E-542F1E2D6247}" srcId="{C17A7E7E-308F-4D9E-A253-AD5701C6A0F4}" destId="{EE9D8B1A-9FEA-4FF1-8173-80F8FB10C01C}" srcOrd="4" destOrd="0" parTransId="{DA86D20B-B6DB-4B6B-A4B2-F24A0D0FFD03}" sibTransId="{43E56972-3557-4ADB-AD27-B3AD8E56C699}"/>
    <dgm:cxn modelId="{AE750AF9-8DC7-49A4-A67B-394465009942}" type="presOf" srcId="{EA56241B-EB5A-4C19-BF41-E34F61037562}" destId="{CCDA07B9-5F22-4C42-AD4A-EB2E82DE3475}" srcOrd="0" destOrd="0" presId="urn:microsoft.com/office/officeart/2005/8/layout/hProcess4"/>
    <dgm:cxn modelId="{C6BE4C09-48D4-4098-8D5E-C893B695FD7E}" type="presOf" srcId="{C17A7E7E-308F-4D9E-A253-AD5701C6A0F4}" destId="{FA995890-266C-4F18-A14D-97784E94DA56}" srcOrd="0" destOrd="0" presId="urn:microsoft.com/office/officeart/2005/8/layout/hProcess4"/>
    <dgm:cxn modelId="{9C0B5631-1153-4679-8E33-3CA93443073B}" srcId="{4C7F1C86-1E64-4080-80C0-360B870333FC}" destId="{40A1BA05-4DBF-47DA-B10B-8DAFAFCE13BE}" srcOrd="0" destOrd="0" parTransId="{1DCF06D1-7C1F-474F-8331-59DC827D3974}" sibTransId="{92698F97-8EAB-40CD-9E35-FC122FFBDB48}"/>
    <dgm:cxn modelId="{DB921C4D-6F35-4786-9BC2-E35281B4CA03}" type="presOf" srcId="{6D264F7D-B4CF-471E-9370-E979FD2C7BB3}" destId="{6F755CE5-FA14-4F00-B21E-9543C93C4B20}" srcOrd="0" destOrd="0" presId="urn:microsoft.com/office/officeart/2005/8/layout/hProcess4"/>
    <dgm:cxn modelId="{7E51F3EB-A0D2-44A9-A27D-83B82C4909FF}" type="presOf" srcId="{C218F629-701F-4F17-95BB-688A2170889B}" destId="{59BF01FD-C9FC-4A1F-8228-EC8CE2872C86}" srcOrd="0" destOrd="0" presId="urn:microsoft.com/office/officeart/2005/8/layout/hProcess4"/>
    <dgm:cxn modelId="{9CBF29B6-6247-445E-ACBF-5BBF20A2A539}" type="presOf" srcId="{0FB4AF8B-25F6-4350-A4F9-1AD3D420D6CE}" destId="{CCDA07B9-5F22-4C42-AD4A-EB2E82DE3475}" srcOrd="0" destOrd="1" presId="urn:microsoft.com/office/officeart/2005/8/layout/hProcess4"/>
    <dgm:cxn modelId="{20526AE7-4F85-4315-9679-7D03AA685E01}" type="presOf" srcId="{EA56241B-EB5A-4C19-BF41-E34F61037562}" destId="{3A307F72-3615-4D62-8F2C-3F8E845F2D9C}" srcOrd="1" destOrd="0" presId="urn:microsoft.com/office/officeart/2005/8/layout/hProcess4"/>
    <dgm:cxn modelId="{995F54B9-36F7-44A0-9293-D2F2CD16CE4E}" srcId="{6D264F7D-B4CF-471E-9370-E979FD2C7BB3}" destId="{E47E2B39-A679-46E8-823D-C6FC157B0752}" srcOrd="0" destOrd="0" parTransId="{1B418454-8203-4635-ADD0-D77ADF287DCD}" sibTransId="{AA889C63-E43E-4188-B7AA-CAC33A923A81}"/>
    <dgm:cxn modelId="{A0F472B4-BA3C-4AE9-BE19-4D5DEC966363}" type="presOf" srcId="{2AD6329F-7532-4EEC-BC52-9E057D733AA1}" destId="{CC735F06-B7B4-44AE-9EB8-D60B4A62391D}" srcOrd="0" destOrd="0" presId="urn:microsoft.com/office/officeart/2005/8/layout/hProcess4"/>
    <dgm:cxn modelId="{32010348-4B8E-41D7-B40C-897CCAF547A2}" type="presOf" srcId="{4C7F1C86-1E64-4080-80C0-360B870333FC}" destId="{6C58F7A4-39FC-48DF-8129-A88F0566A27F}" srcOrd="0" destOrd="0" presId="urn:microsoft.com/office/officeart/2005/8/layout/hProcess4"/>
    <dgm:cxn modelId="{D2AA02E8-159C-41E3-A76B-F76B2DC30A06}" type="presOf" srcId="{4410EE2D-64F8-4A98-B621-A44E8FAF0020}" destId="{49A85FCE-CE72-45F5-874B-3CC02E5CE52A}" srcOrd="0" destOrd="1" presId="urn:microsoft.com/office/officeart/2005/8/layout/hProcess4"/>
    <dgm:cxn modelId="{C06433FD-D50B-49C5-BF61-148729A5EB5A}" type="presOf" srcId="{E47E2B39-A679-46E8-823D-C6FC157B0752}" destId="{17527411-4C1E-4CD5-935A-AE786EB07707}" srcOrd="1" destOrd="0" presId="urn:microsoft.com/office/officeart/2005/8/layout/hProcess4"/>
    <dgm:cxn modelId="{AC3DFA2E-6A0F-4E5D-8241-54BA8DCAD9F5}" type="presOf" srcId="{1EA7751B-FDA8-4D13-87AA-AB91E4BD19BA}" destId="{CBE8C704-DC88-48C7-A315-876CC60B2DC4}" srcOrd="1" destOrd="0" presId="urn:microsoft.com/office/officeart/2005/8/layout/hProcess4"/>
    <dgm:cxn modelId="{6AB74F2D-5099-4608-A6F2-D0C60F79985D}" srcId="{C17A7E7E-308F-4D9E-A253-AD5701C6A0F4}" destId="{4C7F1C86-1E64-4080-80C0-360B870333FC}" srcOrd="1" destOrd="0" parTransId="{1872F6D9-5143-47AA-9295-B5423184E632}" sibTransId="{F6DD4F16-CD9F-407A-93ED-DE1A69D92168}"/>
    <dgm:cxn modelId="{5E4E5217-CC41-452D-8E29-30EBB847B410}" type="presOf" srcId="{F6DD4F16-CD9F-407A-93ED-DE1A69D92168}" destId="{F2B4C242-CAC3-49BA-AB38-210687AAC941}" srcOrd="0" destOrd="0" presId="urn:microsoft.com/office/officeart/2005/8/layout/hProcess4"/>
    <dgm:cxn modelId="{A45CD148-AAAB-48B1-9163-7E4D234CDD5C}" type="presParOf" srcId="{FA995890-266C-4F18-A14D-97784E94DA56}" destId="{CDF7D55C-BBC4-456C-BA35-EC1FF55044D7}" srcOrd="0" destOrd="0" presId="urn:microsoft.com/office/officeart/2005/8/layout/hProcess4"/>
    <dgm:cxn modelId="{2B63698D-8380-4989-8022-BE91F63425DE}" type="presParOf" srcId="{FA995890-266C-4F18-A14D-97784E94DA56}" destId="{D2D89E9F-A717-4FBA-80E0-51868CB68425}" srcOrd="1" destOrd="0" presId="urn:microsoft.com/office/officeart/2005/8/layout/hProcess4"/>
    <dgm:cxn modelId="{1462AC75-79A1-492D-AB68-6B6D0365C8C8}" type="presParOf" srcId="{FA995890-266C-4F18-A14D-97784E94DA56}" destId="{60F96C1D-C87D-47B2-A92C-F92141CAA72E}" srcOrd="2" destOrd="0" presId="urn:microsoft.com/office/officeart/2005/8/layout/hProcess4"/>
    <dgm:cxn modelId="{8FDC0405-6439-4E1A-920A-AE7117CDCEA6}" type="presParOf" srcId="{60F96C1D-C87D-47B2-A92C-F92141CAA72E}" destId="{DC283BB3-9381-4205-A995-741F8BE9AD8D}" srcOrd="0" destOrd="0" presId="urn:microsoft.com/office/officeart/2005/8/layout/hProcess4"/>
    <dgm:cxn modelId="{BC9C455C-26BD-4361-8D68-60A24864E9C1}" type="presParOf" srcId="{DC283BB3-9381-4205-A995-741F8BE9AD8D}" destId="{1B10E920-3F8C-434F-9AA3-52698F0FCAB6}" srcOrd="0" destOrd="0" presId="urn:microsoft.com/office/officeart/2005/8/layout/hProcess4"/>
    <dgm:cxn modelId="{3F8C4B45-5E67-465D-B155-C1743986979C}" type="presParOf" srcId="{DC283BB3-9381-4205-A995-741F8BE9AD8D}" destId="{B5888029-BAF0-4F5B-910E-E2F71A500611}" srcOrd="1" destOrd="0" presId="urn:microsoft.com/office/officeart/2005/8/layout/hProcess4"/>
    <dgm:cxn modelId="{053E70FC-3869-4AD2-A021-675A91678B2E}" type="presParOf" srcId="{DC283BB3-9381-4205-A995-741F8BE9AD8D}" destId="{17527411-4C1E-4CD5-935A-AE786EB07707}" srcOrd="2" destOrd="0" presId="urn:microsoft.com/office/officeart/2005/8/layout/hProcess4"/>
    <dgm:cxn modelId="{464A323A-97A8-4A3B-B9F4-356EC100C0B7}" type="presParOf" srcId="{DC283BB3-9381-4205-A995-741F8BE9AD8D}" destId="{6F755CE5-FA14-4F00-B21E-9543C93C4B20}" srcOrd="3" destOrd="0" presId="urn:microsoft.com/office/officeart/2005/8/layout/hProcess4"/>
    <dgm:cxn modelId="{4BB273D1-807B-4F7E-AADF-7965D69B2DAA}" type="presParOf" srcId="{DC283BB3-9381-4205-A995-741F8BE9AD8D}" destId="{0C0A5DCF-8F4E-41D7-B56F-F661EC98AC7E}" srcOrd="4" destOrd="0" presId="urn:microsoft.com/office/officeart/2005/8/layout/hProcess4"/>
    <dgm:cxn modelId="{FF0FCA3E-17A8-4EF4-BAE5-3E6CC4956A3E}" type="presParOf" srcId="{60F96C1D-C87D-47B2-A92C-F92141CAA72E}" destId="{8C36733F-1BF0-4B64-92ED-B4E2B2387783}" srcOrd="1" destOrd="0" presId="urn:microsoft.com/office/officeart/2005/8/layout/hProcess4"/>
    <dgm:cxn modelId="{F2FFFAE1-1C49-48A0-9A40-B52BAD6409B0}" type="presParOf" srcId="{60F96C1D-C87D-47B2-A92C-F92141CAA72E}" destId="{96D2C004-F558-42E7-9973-79164676A344}" srcOrd="2" destOrd="0" presId="urn:microsoft.com/office/officeart/2005/8/layout/hProcess4"/>
    <dgm:cxn modelId="{B9DF98D8-CBD4-46BE-B499-4019F131B92E}" type="presParOf" srcId="{96D2C004-F558-42E7-9973-79164676A344}" destId="{F3068D92-0212-4365-8902-22C55256328A}" srcOrd="0" destOrd="0" presId="urn:microsoft.com/office/officeart/2005/8/layout/hProcess4"/>
    <dgm:cxn modelId="{8997B4CF-1BD9-4C8E-85E8-519DA46C72BD}" type="presParOf" srcId="{96D2C004-F558-42E7-9973-79164676A344}" destId="{49A85FCE-CE72-45F5-874B-3CC02E5CE52A}" srcOrd="1" destOrd="0" presId="urn:microsoft.com/office/officeart/2005/8/layout/hProcess4"/>
    <dgm:cxn modelId="{505C576F-F080-45E0-B768-825F852D4EFF}" type="presParOf" srcId="{96D2C004-F558-42E7-9973-79164676A344}" destId="{3C4158D0-62DC-4D41-B5A0-025C17B9549D}" srcOrd="2" destOrd="0" presId="urn:microsoft.com/office/officeart/2005/8/layout/hProcess4"/>
    <dgm:cxn modelId="{02D42F62-3F89-494C-BE9A-4065AF2684EB}" type="presParOf" srcId="{96D2C004-F558-42E7-9973-79164676A344}" destId="{6C58F7A4-39FC-48DF-8129-A88F0566A27F}" srcOrd="3" destOrd="0" presId="urn:microsoft.com/office/officeart/2005/8/layout/hProcess4"/>
    <dgm:cxn modelId="{3162939B-1022-45AB-8F74-0BE188321C02}" type="presParOf" srcId="{96D2C004-F558-42E7-9973-79164676A344}" destId="{B702903D-9152-4646-91D6-05EF631B87A6}" srcOrd="4" destOrd="0" presId="urn:microsoft.com/office/officeart/2005/8/layout/hProcess4"/>
    <dgm:cxn modelId="{F0D3D158-E360-441B-A062-A2239402688C}" type="presParOf" srcId="{60F96C1D-C87D-47B2-A92C-F92141CAA72E}" destId="{F2B4C242-CAC3-49BA-AB38-210687AAC941}" srcOrd="3" destOrd="0" presId="urn:microsoft.com/office/officeart/2005/8/layout/hProcess4"/>
    <dgm:cxn modelId="{3B63924F-A0B8-4185-A13E-65C4D79763F4}" type="presParOf" srcId="{60F96C1D-C87D-47B2-A92C-F92141CAA72E}" destId="{BD84FC0C-C89D-466B-8086-2C3382418595}" srcOrd="4" destOrd="0" presId="urn:microsoft.com/office/officeart/2005/8/layout/hProcess4"/>
    <dgm:cxn modelId="{A4F9C6FB-2C6D-4EE7-92ED-DC33E15B3510}" type="presParOf" srcId="{BD84FC0C-C89D-466B-8086-2C3382418595}" destId="{C2731D73-C535-47E2-A067-CC704899B69D}" srcOrd="0" destOrd="0" presId="urn:microsoft.com/office/officeart/2005/8/layout/hProcess4"/>
    <dgm:cxn modelId="{291C15E3-84E5-418A-9E7C-0C978618B3FB}" type="presParOf" srcId="{BD84FC0C-C89D-466B-8086-2C3382418595}" destId="{59BF01FD-C9FC-4A1F-8228-EC8CE2872C86}" srcOrd="1" destOrd="0" presId="urn:microsoft.com/office/officeart/2005/8/layout/hProcess4"/>
    <dgm:cxn modelId="{2BA79EDC-3672-487F-9410-52F17B8B7E70}" type="presParOf" srcId="{BD84FC0C-C89D-466B-8086-2C3382418595}" destId="{12FD245E-667B-4C33-B455-0FB0B3FEA136}" srcOrd="2" destOrd="0" presId="urn:microsoft.com/office/officeart/2005/8/layout/hProcess4"/>
    <dgm:cxn modelId="{AE272E44-6158-4E3B-8FDB-35259B2C0887}" type="presParOf" srcId="{BD84FC0C-C89D-466B-8086-2C3382418595}" destId="{C00DF9B3-31BA-4F43-85F6-B88B8C4FE900}" srcOrd="3" destOrd="0" presId="urn:microsoft.com/office/officeart/2005/8/layout/hProcess4"/>
    <dgm:cxn modelId="{7C6B8809-6372-4885-808B-FE572A8841D8}" type="presParOf" srcId="{BD84FC0C-C89D-466B-8086-2C3382418595}" destId="{70DAB294-2C4F-4884-9828-9074FAB123FB}" srcOrd="4" destOrd="0" presId="urn:microsoft.com/office/officeart/2005/8/layout/hProcess4"/>
    <dgm:cxn modelId="{772DFF20-12F4-4C56-8735-6A080F961B10}" type="presParOf" srcId="{60F96C1D-C87D-47B2-A92C-F92141CAA72E}" destId="{575670AD-60E7-4A21-91B0-4EAED5E91C66}" srcOrd="5" destOrd="0" presId="urn:microsoft.com/office/officeart/2005/8/layout/hProcess4"/>
    <dgm:cxn modelId="{E06EFD9D-AFFB-425B-A985-AD82F10E3099}" type="presParOf" srcId="{60F96C1D-C87D-47B2-A92C-F92141CAA72E}" destId="{68799BF1-3055-45EC-90DA-47BE9CDD2599}" srcOrd="6" destOrd="0" presId="urn:microsoft.com/office/officeart/2005/8/layout/hProcess4"/>
    <dgm:cxn modelId="{5804E6BA-3FCC-4DD2-9356-6D8AF157AFDB}" type="presParOf" srcId="{68799BF1-3055-45EC-90DA-47BE9CDD2599}" destId="{0F33C989-0A23-4FEB-A9B4-4B54B729C779}" srcOrd="0" destOrd="0" presId="urn:microsoft.com/office/officeart/2005/8/layout/hProcess4"/>
    <dgm:cxn modelId="{CADE1CDD-B71F-45E0-A2C3-7A529E4838EC}" type="presParOf" srcId="{68799BF1-3055-45EC-90DA-47BE9CDD2599}" destId="{49A853AB-CDE6-49CF-A6EF-A757F960C655}" srcOrd="1" destOrd="0" presId="urn:microsoft.com/office/officeart/2005/8/layout/hProcess4"/>
    <dgm:cxn modelId="{4859E93B-7327-4196-8BD4-93021AE4B5A7}" type="presParOf" srcId="{68799BF1-3055-45EC-90DA-47BE9CDD2599}" destId="{CBE8C704-DC88-48C7-A315-876CC60B2DC4}" srcOrd="2" destOrd="0" presId="urn:microsoft.com/office/officeart/2005/8/layout/hProcess4"/>
    <dgm:cxn modelId="{1B300318-5EF8-44D8-8B3E-C39511F5DC7D}" type="presParOf" srcId="{68799BF1-3055-45EC-90DA-47BE9CDD2599}" destId="{CC735F06-B7B4-44AE-9EB8-D60B4A62391D}" srcOrd="3" destOrd="0" presId="urn:microsoft.com/office/officeart/2005/8/layout/hProcess4"/>
    <dgm:cxn modelId="{D3EC3ABB-4DBF-4212-B633-C5C1A3794CA4}" type="presParOf" srcId="{68799BF1-3055-45EC-90DA-47BE9CDD2599}" destId="{029FF0B0-E0F5-4EBB-B83C-9E57E59D34E5}" srcOrd="4" destOrd="0" presId="urn:microsoft.com/office/officeart/2005/8/layout/hProcess4"/>
    <dgm:cxn modelId="{2E978773-75F0-44E6-9E9D-0A8E7661D581}" type="presParOf" srcId="{60F96C1D-C87D-47B2-A92C-F92141CAA72E}" destId="{D4D340F4-9824-4372-905F-D75A4C28B8F4}" srcOrd="7" destOrd="0" presId="urn:microsoft.com/office/officeart/2005/8/layout/hProcess4"/>
    <dgm:cxn modelId="{E3E27102-43EB-4B52-84CE-B199D83E9B80}" type="presParOf" srcId="{60F96C1D-C87D-47B2-A92C-F92141CAA72E}" destId="{77E5E383-710C-4DA0-BAE0-6AC4239C422B}" srcOrd="8" destOrd="0" presId="urn:microsoft.com/office/officeart/2005/8/layout/hProcess4"/>
    <dgm:cxn modelId="{681F92AF-331E-4775-9166-EEEFCF26ACE1}" type="presParOf" srcId="{77E5E383-710C-4DA0-BAE0-6AC4239C422B}" destId="{2DA5ED9E-D039-459B-A498-B76F5A09D9A5}" srcOrd="0" destOrd="0" presId="urn:microsoft.com/office/officeart/2005/8/layout/hProcess4"/>
    <dgm:cxn modelId="{B31C211C-8E8F-44CA-8F41-DEC296D67DB7}" type="presParOf" srcId="{77E5E383-710C-4DA0-BAE0-6AC4239C422B}" destId="{CCDA07B9-5F22-4C42-AD4A-EB2E82DE3475}" srcOrd="1" destOrd="0" presId="urn:microsoft.com/office/officeart/2005/8/layout/hProcess4"/>
    <dgm:cxn modelId="{BB06A8FF-25C6-439B-A073-783E82A36EDC}" type="presParOf" srcId="{77E5E383-710C-4DA0-BAE0-6AC4239C422B}" destId="{3A307F72-3615-4D62-8F2C-3F8E845F2D9C}" srcOrd="2" destOrd="0" presId="urn:microsoft.com/office/officeart/2005/8/layout/hProcess4"/>
    <dgm:cxn modelId="{F8F57306-5616-4C1F-91B7-85D1281B3AA2}" type="presParOf" srcId="{77E5E383-710C-4DA0-BAE0-6AC4239C422B}" destId="{D7B0C04E-F9F8-4DDF-8B12-DE36073D1775}" srcOrd="3" destOrd="0" presId="urn:microsoft.com/office/officeart/2005/8/layout/hProcess4"/>
    <dgm:cxn modelId="{9C9D0D00-18E8-4B01-8C06-D64FFB98DF8F}" type="presParOf" srcId="{77E5E383-710C-4DA0-BAE0-6AC4239C422B}" destId="{27D284EA-AD6C-4316-98D9-AF9304E5258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88029-BAF0-4F5B-910E-E2F71A500611}">
      <dsp:nvSpPr>
        <dsp:cNvPr id="0" name=""/>
        <dsp:cNvSpPr/>
      </dsp:nvSpPr>
      <dsp:spPr>
        <a:xfrm>
          <a:off x="7139" y="2238805"/>
          <a:ext cx="1826030" cy="15060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Gagasan</a:t>
          </a:r>
          <a:r>
            <a:rPr lang="en-US" sz="1500" kern="1200" dirty="0" smtClean="0"/>
            <a:t> Idea </a:t>
          </a:r>
          <a:r>
            <a:rPr lang="en-US" sz="1500" kern="1200" dirty="0" err="1" smtClean="0"/>
            <a:t>Untuk</a:t>
          </a:r>
          <a:r>
            <a:rPr lang="en-US" sz="1500" kern="1200" dirty="0" smtClean="0"/>
            <a:t> </a:t>
          </a:r>
          <a:r>
            <a:rPr lang="en-US" sz="1500" kern="1200" dirty="0" err="1" smtClean="0"/>
            <a:t>Melahirkan</a:t>
          </a:r>
          <a:r>
            <a:rPr lang="en-US" sz="1500" kern="1200" dirty="0" smtClean="0"/>
            <a:t> </a:t>
          </a:r>
          <a:r>
            <a:rPr lang="en-US" sz="1500" kern="1200" dirty="0" err="1" smtClean="0"/>
            <a:t>Dasar</a:t>
          </a:r>
          <a:r>
            <a:rPr lang="en-US" sz="1500" kern="1200" dirty="0" smtClean="0"/>
            <a:t> </a:t>
          </a:r>
          <a:r>
            <a:rPr lang="en-US" sz="1500" kern="1200" dirty="0" err="1" smtClean="0"/>
            <a:t>Belia</a:t>
          </a:r>
          <a:r>
            <a:rPr lang="en-US" sz="1500" kern="1200" dirty="0" smtClean="0"/>
            <a:t> Negara</a:t>
          </a:r>
          <a:endParaRPr lang="en-US" sz="1500" kern="1200" dirty="0"/>
        </a:p>
      </dsp:txBody>
      <dsp:txXfrm>
        <a:off x="41798" y="2273464"/>
        <a:ext cx="1756712" cy="1114041"/>
      </dsp:txXfrm>
    </dsp:sp>
    <dsp:sp modelId="{8C36733F-1BF0-4B64-92ED-B4E2B2387783}">
      <dsp:nvSpPr>
        <dsp:cNvPr id="0" name=""/>
        <dsp:cNvSpPr/>
      </dsp:nvSpPr>
      <dsp:spPr>
        <a:xfrm>
          <a:off x="1036858" y="2610213"/>
          <a:ext cx="1995006" cy="1995006"/>
        </a:xfrm>
        <a:prstGeom prst="leftCircularArrow">
          <a:avLst>
            <a:gd name="adj1" fmla="val 3061"/>
            <a:gd name="adj2" fmla="val 375861"/>
            <a:gd name="adj3" fmla="val 2151372"/>
            <a:gd name="adj4" fmla="val 9024489"/>
            <a:gd name="adj5" fmla="val 357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55CE5-FA14-4F00-B21E-9543C93C4B20}">
      <dsp:nvSpPr>
        <dsp:cNvPr id="0" name=""/>
        <dsp:cNvSpPr/>
      </dsp:nvSpPr>
      <dsp:spPr>
        <a:xfrm>
          <a:off x="412924" y="3422164"/>
          <a:ext cx="1623138" cy="6454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1973</a:t>
          </a:r>
          <a:endParaRPr lang="en-US" sz="3600" kern="1200" dirty="0"/>
        </a:p>
      </dsp:txBody>
      <dsp:txXfrm>
        <a:off x="431829" y="3441069"/>
        <a:ext cx="1585328" cy="607658"/>
      </dsp:txXfrm>
    </dsp:sp>
    <dsp:sp modelId="{49A85FCE-CE72-45F5-874B-3CC02E5CE52A}">
      <dsp:nvSpPr>
        <dsp:cNvPr id="0" name=""/>
        <dsp:cNvSpPr/>
      </dsp:nvSpPr>
      <dsp:spPr>
        <a:xfrm>
          <a:off x="2326853" y="2238805"/>
          <a:ext cx="1826030" cy="15060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Dasar</a:t>
          </a:r>
          <a:r>
            <a:rPr lang="en-US" sz="1500" kern="1200" dirty="0" smtClean="0"/>
            <a:t> </a:t>
          </a:r>
          <a:r>
            <a:rPr lang="en-US" sz="1500" kern="1200" dirty="0" err="1" smtClean="0"/>
            <a:t>Belia</a:t>
          </a:r>
          <a:r>
            <a:rPr lang="en-US" sz="1500" kern="1200" dirty="0" smtClean="0"/>
            <a:t> Negara</a:t>
          </a:r>
          <a:endParaRPr lang="en-US" sz="1500" kern="1200" dirty="0"/>
        </a:p>
        <a:p>
          <a:pPr marL="114300" lvl="1" indent="-114300" algn="l" defTabSz="666750">
            <a:lnSpc>
              <a:spcPct val="90000"/>
            </a:lnSpc>
            <a:spcBef>
              <a:spcPct val="0"/>
            </a:spcBef>
            <a:spcAft>
              <a:spcPct val="15000"/>
            </a:spcAft>
            <a:buChar char="••"/>
          </a:pPr>
          <a:r>
            <a:rPr lang="en-US" sz="1500" kern="1200" dirty="0" err="1" smtClean="0"/>
            <a:t>Belia</a:t>
          </a:r>
          <a:r>
            <a:rPr lang="en-US" sz="1500" kern="1200" dirty="0" smtClean="0"/>
            <a:t> = 15 </a:t>
          </a:r>
          <a:r>
            <a:rPr lang="en-US" sz="1500" kern="1200" dirty="0" err="1" smtClean="0"/>
            <a:t>hingga</a:t>
          </a:r>
          <a:r>
            <a:rPr lang="en-US" sz="1500" kern="1200" dirty="0" smtClean="0"/>
            <a:t> 40 </a:t>
          </a:r>
          <a:r>
            <a:rPr lang="en-US" sz="1500" kern="1200" dirty="0" err="1" smtClean="0"/>
            <a:t>tahun</a:t>
          </a:r>
          <a:endParaRPr lang="en-US" sz="1500" kern="1200" dirty="0"/>
        </a:p>
      </dsp:txBody>
      <dsp:txXfrm>
        <a:off x="2361512" y="2596198"/>
        <a:ext cx="1756712" cy="1114041"/>
      </dsp:txXfrm>
    </dsp:sp>
    <dsp:sp modelId="{F2B4C242-CAC3-49BA-AB38-210687AAC941}">
      <dsp:nvSpPr>
        <dsp:cNvPr id="0" name=""/>
        <dsp:cNvSpPr/>
      </dsp:nvSpPr>
      <dsp:spPr>
        <a:xfrm>
          <a:off x="3341355" y="1319431"/>
          <a:ext cx="2228332" cy="2228332"/>
        </a:xfrm>
        <a:prstGeom prst="circularArrow">
          <a:avLst>
            <a:gd name="adj1" fmla="val 2740"/>
            <a:gd name="adj2" fmla="val 333986"/>
            <a:gd name="adj3" fmla="val 19490503"/>
            <a:gd name="adj4" fmla="val 12575511"/>
            <a:gd name="adj5" fmla="val 3197"/>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8F7A4-39FC-48DF-8129-A88F0566A27F}">
      <dsp:nvSpPr>
        <dsp:cNvPr id="0" name=""/>
        <dsp:cNvSpPr/>
      </dsp:nvSpPr>
      <dsp:spPr>
        <a:xfrm>
          <a:off x="2732638" y="1916070"/>
          <a:ext cx="1623138" cy="64546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1985</a:t>
          </a:r>
          <a:endParaRPr lang="en-US" sz="3600" kern="1200" dirty="0"/>
        </a:p>
      </dsp:txBody>
      <dsp:txXfrm>
        <a:off x="2751543" y="1934975"/>
        <a:ext cx="1585328" cy="607658"/>
      </dsp:txXfrm>
    </dsp:sp>
    <dsp:sp modelId="{59BF01FD-C9FC-4A1F-8228-EC8CE2872C86}">
      <dsp:nvSpPr>
        <dsp:cNvPr id="0" name=""/>
        <dsp:cNvSpPr/>
      </dsp:nvSpPr>
      <dsp:spPr>
        <a:xfrm>
          <a:off x="4646568" y="2238805"/>
          <a:ext cx="1826030" cy="15060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smtClean="0"/>
            <a:t>Dasar</a:t>
          </a:r>
          <a:r>
            <a:rPr lang="en-US" sz="1400" kern="1200" dirty="0" smtClean="0"/>
            <a:t> Pembangunan </a:t>
          </a:r>
          <a:r>
            <a:rPr lang="en-US" sz="1400" kern="1200" dirty="0" err="1" smtClean="0"/>
            <a:t>Belia</a:t>
          </a:r>
          <a:r>
            <a:rPr lang="en-US" sz="1400" kern="1200" dirty="0" smtClean="0"/>
            <a:t> Negara </a:t>
          </a:r>
          <a:endParaRPr lang="en-US" sz="1400" kern="1200" dirty="0"/>
        </a:p>
        <a:p>
          <a:pPr marL="114300" lvl="1" indent="-114300" algn="l" defTabSz="622300">
            <a:lnSpc>
              <a:spcPct val="90000"/>
            </a:lnSpc>
            <a:spcBef>
              <a:spcPct val="0"/>
            </a:spcBef>
            <a:spcAft>
              <a:spcPct val="15000"/>
            </a:spcAft>
            <a:buChar char="••"/>
          </a:pPr>
          <a:r>
            <a:rPr lang="en-US" sz="1400" kern="1200" dirty="0" err="1" smtClean="0"/>
            <a:t>Belia</a:t>
          </a:r>
          <a:r>
            <a:rPr lang="en-US" sz="1400" kern="1200" dirty="0" smtClean="0"/>
            <a:t> = 15 </a:t>
          </a:r>
          <a:r>
            <a:rPr lang="en-US" sz="1400" kern="1200" dirty="0" err="1" smtClean="0"/>
            <a:t>hingga</a:t>
          </a:r>
          <a:r>
            <a:rPr lang="en-US" sz="1400" kern="1200" dirty="0" smtClean="0"/>
            <a:t> 40 </a:t>
          </a:r>
          <a:r>
            <a:rPr lang="en-US" sz="1400" kern="1200" dirty="0" err="1" smtClean="0"/>
            <a:t>tahun</a:t>
          </a:r>
          <a:endParaRPr lang="en-US" sz="1400" kern="1200" dirty="0"/>
        </a:p>
      </dsp:txBody>
      <dsp:txXfrm>
        <a:off x="4681227" y="2273464"/>
        <a:ext cx="1756712" cy="1114041"/>
      </dsp:txXfrm>
    </dsp:sp>
    <dsp:sp modelId="{575670AD-60E7-4A21-91B0-4EAED5E91C66}">
      <dsp:nvSpPr>
        <dsp:cNvPr id="0" name=""/>
        <dsp:cNvSpPr/>
      </dsp:nvSpPr>
      <dsp:spPr>
        <a:xfrm>
          <a:off x="5676287" y="2610213"/>
          <a:ext cx="1995006" cy="1995006"/>
        </a:xfrm>
        <a:prstGeom prst="leftCircularArrow">
          <a:avLst>
            <a:gd name="adj1" fmla="val 3061"/>
            <a:gd name="adj2" fmla="val 375861"/>
            <a:gd name="adj3" fmla="val 2151372"/>
            <a:gd name="adj4" fmla="val 9024489"/>
            <a:gd name="adj5" fmla="val 3571"/>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0DF9B3-31BA-4F43-85F6-B88B8C4FE900}">
      <dsp:nvSpPr>
        <dsp:cNvPr id="0" name=""/>
        <dsp:cNvSpPr/>
      </dsp:nvSpPr>
      <dsp:spPr>
        <a:xfrm>
          <a:off x="5052353" y="3422164"/>
          <a:ext cx="1623138" cy="64546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1997</a:t>
          </a:r>
          <a:endParaRPr lang="en-US" sz="3600" kern="1200" dirty="0"/>
        </a:p>
      </dsp:txBody>
      <dsp:txXfrm>
        <a:off x="5071258" y="3441069"/>
        <a:ext cx="1585328" cy="607658"/>
      </dsp:txXfrm>
    </dsp:sp>
    <dsp:sp modelId="{49A853AB-CDE6-49CF-A6EF-A757F960C655}">
      <dsp:nvSpPr>
        <dsp:cNvPr id="0" name=""/>
        <dsp:cNvSpPr/>
      </dsp:nvSpPr>
      <dsp:spPr>
        <a:xfrm>
          <a:off x="6966282" y="2238805"/>
          <a:ext cx="1826030" cy="15060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Akta</a:t>
          </a:r>
          <a:r>
            <a:rPr lang="en-US" sz="1200" kern="1200" dirty="0" smtClean="0"/>
            <a:t> </a:t>
          </a:r>
          <a:r>
            <a:rPr lang="en-US" sz="1200" kern="1200" dirty="0" err="1" smtClean="0"/>
            <a:t>Pertubuhan</a:t>
          </a:r>
          <a:r>
            <a:rPr lang="en-US" sz="1200" kern="1200" dirty="0" smtClean="0"/>
            <a:t> </a:t>
          </a:r>
          <a:r>
            <a:rPr lang="en-US" sz="1200" kern="1200" dirty="0" err="1" smtClean="0"/>
            <a:t>Belia</a:t>
          </a:r>
          <a:r>
            <a:rPr lang="en-US" sz="1200" kern="1200" dirty="0" smtClean="0"/>
            <a:t> </a:t>
          </a:r>
          <a:r>
            <a:rPr lang="en-US" sz="1200" kern="1200" dirty="0" err="1" smtClean="0"/>
            <a:t>dan</a:t>
          </a:r>
          <a:r>
            <a:rPr lang="en-US" sz="1200" kern="1200" dirty="0" smtClean="0"/>
            <a:t> Pembangunan </a:t>
          </a:r>
          <a:r>
            <a:rPr lang="en-US" sz="1200" kern="1200" dirty="0" err="1" smtClean="0"/>
            <a:t>Belia</a:t>
          </a:r>
          <a:r>
            <a:rPr lang="en-US" sz="1200" kern="1200" dirty="0" smtClean="0"/>
            <a:t> (AKTA 668)</a:t>
          </a:r>
          <a:endParaRPr lang="en-US" sz="1200" kern="1200" dirty="0"/>
        </a:p>
        <a:p>
          <a:pPr marL="114300" lvl="1" indent="-114300" algn="l" defTabSz="533400">
            <a:lnSpc>
              <a:spcPct val="90000"/>
            </a:lnSpc>
            <a:spcBef>
              <a:spcPct val="0"/>
            </a:spcBef>
            <a:spcAft>
              <a:spcPct val="15000"/>
            </a:spcAft>
            <a:buChar char="••"/>
          </a:pPr>
          <a:r>
            <a:rPr lang="en-US" sz="1200" kern="1200" dirty="0" err="1" smtClean="0"/>
            <a:t>Belia</a:t>
          </a:r>
          <a:r>
            <a:rPr lang="en-US" sz="1200" kern="1200" dirty="0" smtClean="0"/>
            <a:t> = 15 </a:t>
          </a:r>
          <a:r>
            <a:rPr lang="en-US" sz="1200" kern="1200" dirty="0" err="1" smtClean="0"/>
            <a:t>hingga</a:t>
          </a:r>
          <a:r>
            <a:rPr lang="en-US" sz="1200" kern="1200" dirty="0" smtClean="0"/>
            <a:t> 40 </a:t>
          </a:r>
          <a:r>
            <a:rPr lang="en-US" sz="1200" kern="1200" dirty="0" err="1" smtClean="0"/>
            <a:t>tahun</a:t>
          </a:r>
          <a:endParaRPr lang="en-US" sz="1200" kern="1200" dirty="0"/>
        </a:p>
      </dsp:txBody>
      <dsp:txXfrm>
        <a:off x="7000941" y="2596198"/>
        <a:ext cx="1756712" cy="1114041"/>
      </dsp:txXfrm>
    </dsp:sp>
    <dsp:sp modelId="{D4D340F4-9824-4372-905F-D75A4C28B8F4}">
      <dsp:nvSpPr>
        <dsp:cNvPr id="0" name=""/>
        <dsp:cNvSpPr/>
      </dsp:nvSpPr>
      <dsp:spPr>
        <a:xfrm>
          <a:off x="7980784" y="1319431"/>
          <a:ext cx="2228332" cy="2228332"/>
        </a:xfrm>
        <a:prstGeom prst="circularArrow">
          <a:avLst>
            <a:gd name="adj1" fmla="val 2740"/>
            <a:gd name="adj2" fmla="val 333986"/>
            <a:gd name="adj3" fmla="val 19490503"/>
            <a:gd name="adj4" fmla="val 12575511"/>
            <a:gd name="adj5" fmla="val 3197"/>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735F06-B7B4-44AE-9EB8-D60B4A62391D}">
      <dsp:nvSpPr>
        <dsp:cNvPr id="0" name=""/>
        <dsp:cNvSpPr/>
      </dsp:nvSpPr>
      <dsp:spPr>
        <a:xfrm>
          <a:off x="7372067" y="1916070"/>
          <a:ext cx="1623138" cy="64546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2007</a:t>
          </a:r>
          <a:endParaRPr lang="en-US" sz="3600" kern="1200" dirty="0"/>
        </a:p>
      </dsp:txBody>
      <dsp:txXfrm>
        <a:off x="7390972" y="1934975"/>
        <a:ext cx="1585328" cy="607658"/>
      </dsp:txXfrm>
    </dsp:sp>
    <dsp:sp modelId="{CCDA07B9-5F22-4C42-AD4A-EB2E82DE3475}">
      <dsp:nvSpPr>
        <dsp:cNvPr id="0" name=""/>
        <dsp:cNvSpPr/>
      </dsp:nvSpPr>
      <dsp:spPr>
        <a:xfrm>
          <a:off x="9285997" y="2238805"/>
          <a:ext cx="1826030" cy="150609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smtClean="0"/>
            <a:t>Dasar</a:t>
          </a:r>
          <a:r>
            <a:rPr lang="en-US" sz="1400" kern="1200" dirty="0" smtClean="0"/>
            <a:t> </a:t>
          </a:r>
          <a:r>
            <a:rPr lang="en-US" sz="1400" kern="1200" dirty="0" err="1" smtClean="0"/>
            <a:t>Belia</a:t>
          </a:r>
          <a:r>
            <a:rPr lang="en-US" sz="1400" kern="1200" dirty="0" smtClean="0"/>
            <a:t> Malaysia</a:t>
          </a:r>
          <a:endParaRPr lang="en-US" sz="1400" kern="1200" dirty="0"/>
        </a:p>
        <a:p>
          <a:pPr marL="114300" lvl="1" indent="-114300" algn="l" defTabSz="622300">
            <a:lnSpc>
              <a:spcPct val="90000"/>
            </a:lnSpc>
            <a:spcBef>
              <a:spcPct val="0"/>
            </a:spcBef>
            <a:spcAft>
              <a:spcPct val="15000"/>
            </a:spcAft>
            <a:buChar char="••"/>
          </a:pPr>
          <a:r>
            <a:rPr lang="en-US" sz="1400" kern="1200" dirty="0" err="1" smtClean="0"/>
            <a:t>Belia</a:t>
          </a:r>
          <a:r>
            <a:rPr lang="en-US" sz="1400" kern="1200" dirty="0" smtClean="0"/>
            <a:t> = 15 </a:t>
          </a:r>
          <a:r>
            <a:rPr lang="en-US" sz="1400" kern="1200" dirty="0" err="1" smtClean="0"/>
            <a:t>hingga</a:t>
          </a:r>
          <a:r>
            <a:rPr lang="en-US" sz="1400" kern="1200" dirty="0" smtClean="0"/>
            <a:t> 30 </a:t>
          </a:r>
          <a:r>
            <a:rPr lang="en-US" sz="1400" kern="1200" dirty="0" err="1" smtClean="0"/>
            <a:t>Tahun</a:t>
          </a:r>
          <a:endParaRPr lang="en-US" sz="1400" kern="1200" dirty="0"/>
        </a:p>
      </dsp:txBody>
      <dsp:txXfrm>
        <a:off x="9320656" y="2273464"/>
        <a:ext cx="1756712" cy="1114041"/>
      </dsp:txXfrm>
    </dsp:sp>
    <dsp:sp modelId="{D7B0C04E-F9F8-4DDF-8B12-DE36073D1775}">
      <dsp:nvSpPr>
        <dsp:cNvPr id="0" name=""/>
        <dsp:cNvSpPr/>
      </dsp:nvSpPr>
      <dsp:spPr>
        <a:xfrm>
          <a:off x="9691781" y="3422164"/>
          <a:ext cx="1623138" cy="64546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2015</a:t>
          </a:r>
          <a:endParaRPr lang="en-US" sz="3600" kern="1200" dirty="0"/>
        </a:p>
      </dsp:txBody>
      <dsp:txXfrm>
        <a:off x="9710686" y="3441069"/>
        <a:ext cx="1585328" cy="6076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3813" y="0"/>
            <a:ext cx="2933700" cy="496888"/>
          </a:xfrm>
          <a:prstGeom prst="rect">
            <a:avLst/>
          </a:prstGeom>
        </p:spPr>
        <p:txBody>
          <a:bodyPr vert="horz" lIns="91440" tIns="45720" rIns="91440" bIns="45720" rtlCol="0"/>
          <a:lstStyle>
            <a:lvl1pPr algn="r">
              <a:defRPr sz="1200"/>
            </a:lvl1pPr>
          </a:lstStyle>
          <a:p>
            <a:fld id="{0E7E1119-BF1D-4EB5-A9FC-BB8537895726}" type="datetimeFigureOut">
              <a:rPr lang="en-US" smtClean="0"/>
              <a:t>9/25/2019</a:t>
            </a:fld>
            <a:endParaRPr lang="en-US"/>
          </a:p>
        </p:txBody>
      </p:sp>
      <p:sp>
        <p:nvSpPr>
          <p:cNvPr id="4" name="Footer Placeholder 3"/>
          <p:cNvSpPr>
            <a:spLocks noGrp="1"/>
          </p:cNvSpPr>
          <p:nvPr>
            <p:ph type="ftr" sz="quarter" idx="2"/>
          </p:nvPr>
        </p:nvSpPr>
        <p:spPr>
          <a:xfrm>
            <a:off x="0" y="9409113"/>
            <a:ext cx="29337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3813" y="9409113"/>
            <a:ext cx="2933700" cy="496887"/>
          </a:xfrm>
          <a:prstGeom prst="rect">
            <a:avLst/>
          </a:prstGeom>
        </p:spPr>
        <p:txBody>
          <a:bodyPr vert="horz" lIns="91440" tIns="45720" rIns="91440" bIns="45720" rtlCol="0" anchor="b"/>
          <a:lstStyle>
            <a:lvl1pPr algn="r">
              <a:defRPr sz="1200"/>
            </a:lvl1pPr>
          </a:lstStyle>
          <a:p>
            <a:fld id="{C80E38CF-812C-45FE-9F15-0D2B4D114953}" type="slidenum">
              <a:rPr lang="en-US" smtClean="0"/>
              <a:t>‹#›</a:t>
            </a:fld>
            <a:endParaRPr lang="en-US"/>
          </a:p>
        </p:txBody>
      </p:sp>
    </p:spTree>
    <p:extLst>
      <p:ext uri="{BB962C8B-B14F-4D97-AF65-F5344CB8AC3E}">
        <p14:creationId xmlns:p14="http://schemas.microsoft.com/office/powerpoint/2010/main" val="3744879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D65C8B-2D01-4E3A-BD04-B6739CED516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363936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65C8B-2D01-4E3A-BD04-B6739CED516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23629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65C8B-2D01-4E3A-BD04-B6739CED516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83230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65C8B-2D01-4E3A-BD04-B6739CED516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205190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D65C8B-2D01-4E3A-BD04-B6739CED516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90406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65C8B-2D01-4E3A-BD04-B6739CED516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3966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D65C8B-2D01-4E3A-BD04-B6739CED5162}"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06933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D65C8B-2D01-4E3A-BD04-B6739CED5162}"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2735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5C8B-2D01-4E3A-BD04-B6739CED5162}"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02494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65C8B-2D01-4E3A-BD04-B6739CED516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85005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65C8B-2D01-4E3A-BD04-B6739CED516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9383-7060-4753-B04C-2EAAAEE55190}" type="slidenum">
              <a:rPr lang="en-US" smtClean="0"/>
              <a:t>‹#›</a:t>
            </a:fld>
            <a:endParaRPr lang="en-US"/>
          </a:p>
        </p:txBody>
      </p:sp>
    </p:spTree>
    <p:extLst>
      <p:ext uri="{BB962C8B-B14F-4D97-AF65-F5344CB8AC3E}">
        <p14:creationId xmlns:p14="http://schemas.microsoft.com/office/powerpoint/2010/main" val="141935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65C8B-2D01-4E3A-BD04-B6739CED5162}"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69383-7060-4753-B04C-2EAAAEE55190}" type="slidenum">
              <a:rPr lang="en-US" smtClean="0"/>
              <a:t>‹#›</a:t>
            </a:fld>
            <a:endParaRPr lang="en-US"/>
          </a:p>
        </p:txBody>
      </p:sp>
    </p:spTree>
    <p:extLst>
      <p:ext uri="{BB962C8B-B14F-4D97-AF65-F5344CB8AC3E}">
        <p14:creationId xmlns:p14="http://schemas.microsoft.com/office/powerpoint/2010/main" val="353245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bstrac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29388" y="462262"/>
            <a:ext cx="10780293" cy="2387600"/>
          </a:xfrm>
        </p:spPr>
        <p:txBody>
          <a:bodyPr>
            <a:normAutofit/>
          </a:bodyPr>
          <a:lstStyle/>
          <a:p>
            <a:r>
              <a:rPr lang="en-US" sz="4400" b="1" dirty="0" smtClean="0">
                <a:solidFill>
                  <a:schemeClr val="accent2">
                    <a:lumMod val="50000"/>
                  </a:schemeClr>
                </a:solidFill>
                <a:latin typeface="Arial" panose="020B0604020202020204" pitchFamily="34" charset="0"/>
                <a:cs typeface="Arial" panose="020B0604020202020204" pitchFamily="34" charset="0"/>
              </a:rPr>
              <a:t/>
            </a:r>
            <a:br>
              <a:rPr lang="en-US" sz="4400" b="1" dirty="0" smtClean="0">
                <a:solidFill>
                  <a:schemeClr val="accent2">
                    <a:lumMod val="50000"/>
                  </a:schemeClr>
                </a:solidFill>
                <a:latin typeface="Arial" panose="020B0604020202020204" pitchFamily="34" charset="0"/>
                <a:cs typeface="Arial" panose="020B0604020202020204" pitchFamily="34" charset="0"/>
              </a:rPr>
            </a:br>
            <a:r>
              <a:rPr lang="en-US" sz="3600" b="1" dirty="0" smtClean="0">
                <a:solidFill>
                  <a:schemeClr val="accent2">
                    <a:lumMod val="50000"/>
                  </a:schemeClr>
                </a:solidFill>
                <a:latin typeface="Arial" panose="020B0604020202020204" pitchFamily="34" charset="0"/>
                <a:cs typeface="Arial" panose="020B0604020202020204" pitchFamily="34" charset="0"/>
              </a:rPr>
              <a:t>PERSIDANGAN MEJA BULAT</a:t>
            </a:r>
            <a:r>
              <a:rPr lang="en-US" sz="3600" b="1" dirty="0">
                <a:solidFill>
                  <a:schemeClr val="accent2">
                    <a:lumMod val="50000"/>
                  </a:schemeClr>
                </a:solidFill>
                <a:latin typeface="Arial" panose="020B0604020202020204" pitchFamily="34" charset="0"/>
                <a:cs typeface="Arial" panose="020B0604020202020204" pitchFamily="34" charset="0"/>
              </a:rPr>
              <a:t/>
            </a:r>
            <a:br>
              <a:rPr lang="en-US" sz="3600" b="1" dirty="0">
                <a:solidFill>
                  <a:schemeClr val="accent2">
                    <a:lumMod val="50000"/>
                  </a:schemeClr>
                </a:solidFill>
                <a:latin typeface="Arial" panose="020B0604020202020204" pitchFamily="34" charset="0"/>
                <a:cs typeface="Arial" panose="020B0604020202020204" pitchFamily="34" charset="0"/>
              </a:rPr>
            </a:br>
            <a:r>
              <a:rPr lang="en-US" sz="3600" b="1" dirty="0" smtClean="0">
                <a:solidFill>
                  <a:schemeClr val="accent2">
                    <a:lumMod val="50000"/>
                  </a:schemeClr>
                </a:solidFill>
                <a:latin typeface="Arial" panose="020B0604020202020204" pitchFamily="34" charset="0"/>
                <a:cs typeface="Arial" panose="020B0604020202020204" pitchFamily="34" charset="0"/>
              </a:rPr>
              <a:t>HAD UMUR BELIA : TRANSISI DAN PELAKSANAAN</a:t>
            </a:r>
            <a:endParaRPr lang="en-US" sz="3600" b="1" dirty="0">
              <a:solidFill>
                <a:schemeClr val="accent2">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925052" y="4386134"/>
            <a:ext cx="8566485" cy="1772080"/>
          </a:xfrm>
        </p:spPr>
        <p:txBody>
          <a:bodyPr>
            <a:normAutofit fontScale="70000" lnSpcReduction="20000"/>
          </a:bodyPr>
          <a:lstStyle/>
          <a:p>
            <a:endParaRPr lang="en-US" dirty="0" smtClean="0">
              <a:solidFill>
                <a:srgbClr val="C00000"/>
              </a:solidFill>
            </a:endParaRPr>
          </a:p>
          <a:p>
            <a:r>
              <a:rPr lang="en-US" sz="3000" b="1" dirty="0" smtClean="0">
                <a:solidFill>
                  <a:srgbClr val="92D050"/>
                </a:solidFill>
              </a:rPr>
              <a:t>ZURIHANMI BIN ZAKARIYA</a:t>
            </a:r>
          </a:p>
          <a:p>
            <a:r>
              <a:rPr lang="en-US" sz="2200" dirty="0" smtClean="0">
                <a:solidFill>
                  <a:srgbClr val="92D050"/>
                </a:solidFill>
              </a:rPr>
              <a:t>PENGARAH</a:t>
            </a:r>
          </a:p>
          <a:p>
            <a:r>
              <a:rPr lang="en-US" sz="2200" dirty="0" smtClean="0">
                <a:solidFill>
                  <a:srgbClr val="92D050"/>
                </a:solidFill>
              </a:rPr>
              <a:t>CAWANGAN KEPIMPINAN DAN PEMBANGUNAN SAHSIAH, </a:t>
            </a:r>
          </a:p>
          <a:p>
            <a:r>
              <a:rPr lang="en-US" sz="2200" dirty="0" smtClean="0">
                <a:solidFill>
                  <a:srgbClr val="92D050"/>
                </a:solidFill>
              </a:rPr>
              <a:t>BAHAGIAN PEMBANGUNAN BELIA</a:t>
            </a:r>
          </a:p>
          <a:p>
            <a:r>
              <a:rPr lang="en-US" sz="2200" dirty="0" smtClean="0">
                <a:solidFill>
                  <a:srgbClr val="92D050"/>
                </a:solidFill>
              </a:rPr>
              <a:t>JABATAN BELIA DAN SUKAN NEGARA</a:t>
            </a:r>
            <a:endParaRPr lang="en-US" sz="2200" dirty="0">
              <a:solidFill>
                <a:srgbClr val="92D050"/>
              </a:solidFill>
            </a:endParaRPr>
          </a:p>
        </p:txBody>
      </p:sp>
      <p:sp>
        <p:nvSpPr>
          <p:cNvPr id="4" name="Title 1"/>
          <p:cNvSpPr txBox="1">
            <a:spLocks/>
          </p:cNvSpPr>
          <p:nvPr/>
        </p:nvSpPr>
        <p:spPr>
          <a:xfrm>
            <a:off x="1514475" y="182729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Arial" panose="020B0604020202020204" pitchFamily="34" charset="0"/>
                <a:cs typeface="Arial" panose="020B0604020202020204" pitchFamily="34" charset="0"/>
              </a:rPr>
              <a:t>“TRANSISI DAN PELAKSANAAN USIA BELIA MENJELANG 2021”</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216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28" y="0"/>
            <a:ext cx="10515600" cy="1325563"/>
          </a:xfrm>
        </p:spPr>
        <p:txBody>
          <a:bodyPr/>
          <a:lstStyle/>
          <a:p>
            <a:r>
              <a:rPr lang="en-US" b="1" dirty="0" smtClean="0">
                <a:solidFill>
                  <a:srgbClr val="C00000"/>
                </a:solidFill>
              </a:rPr>
              <a:t>PINDAAN HAD UMUR BELIA</a:t>
            </a:r>
            <a:endParaRPr lang="en-US" b="1" dirty="0">
              <a:solidFill>
                <a:srgbClr val="C00000"/>
              </a:solidFill>
            </a:endParaRPr>
          </a:p>
        </p:txBody>
      </p:sp>
      <p:sp>
        <p:nvSpPr>
          <p:cNvPr id="4" name="TextBox 3"/>
          <p:cNvSpPr txBox="1"/>
          <p:nvPr/>
        </p:nvSpPr>
        <p:spPr>
          <a:xfrm>
            <a:off x="595728" y="959041"/>
            <a:ext cx="2525050" cy="369332"/>
          </a:xfrm>
          <a:prstGeom prst="rect">
            <a:avLst/>
          </a:prstGeom>
          <a:noFill/>
        </p:spPr>
        <p:txBody>
          <a:bodyPr wrap="none" rtlCol="0">
            <a:spAutoFit/>
          </a:bodyPr>
          <a:lstStyle/>
          <a:p>
            <a:r>
              <a:rPr lang="en-US" b="1" dirty="0" smtClean="0">
                <a:solidFill>
                  <a:srgbClr val="FF0000"/>
                </a:solidFill>
              </a:rPr>
              <a:t>DASAR BELIA MALAYSIA </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29187455"/>
              </p:ext>
            </p:extLst>
          </p:nvPr>
        </p:nvGraphicFramePr>
        <p:xfrm>
          <a:off x="673767" y="1325563"/>
          <a:ext cx="4331369" cy="4882733"/>
        </p:xfrm>
        <a:graphic>
          <a:graphicData uri="http://schemas.openxmlformats.org/drawingml/2006/table">
            <a:tbl>
              <a:tblPr firstRow="1" firstCol="1" bandRow="1">
                <a:tableStyleId>{0E3FDE45-AF77-4B5C-9715-49D594BDF05E}</a:tableStyleId>
              </a:tblPr>
              <a:tblGrid>
                <a:gridCol w="3083698">
                  <a:extLst>
                    <a:ext uri="{9D8B030D-6E8A-4147-A177-3AD203B41FA5}">
                      <a16:colId xmlns:a16="http://schemas.microsoft.com/office/drawing/2014/main" val="2880233531"/>
                    </a:ext>
                  </a:extLst>
                </a:gridCol>
                <a:gridCol w="1247671">
                  <a:extLst>
                    <a:ext uri="{9D8B030D-6E8A-4147-A177-3AD203B41FA5}">
                      <a16:colId xmlns:a16="http://schemas.microsoft.com/office/drawing/2014/main" val="688400226"/>
                    </a:ext>
                  </a:extLst>
                </a:gridCol>
              </a:tblGrid>
              <a:tr h="697533">
                <a:tc>
                  <a:txBody>
                    <a:bodyPr/>
                    <a:lstStyle/>
                    <a:p>
                      <a:pPr marL="291465" marR="0" algn="ctr">
                        <a:lnSpc>
                          <a:spcPct val="150000"/>
                        </a:lnSpc>
                        <a:spcBef>
                          <a:spcPts val="0"/>
                        </a:spcBef>
                        <a:spcAft>
                          <a:spcPts val="0"/>
                        </a:spcAft>
                      </a:pPr>
                      <a:r>
                        <a:rPr lang="ms-MY" sz="1400" dirty="0">
                          <a:effectLst/>
                          <a:latin typeface="Arial" panose="020B0604020202020204" pitchFamily="34" charset="0"/>
                          <a:cs typeface="Arial" panose="020B0604020202020204" pitchFamily="34" charset="0"/>
                        </a:rPr>
                        <a:t>Mesyuarat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indent="457200" algn="ctr">
                        <a:lnSpc>
                          <a:spcPct val="150000"/>
                        </a:lnSpc>
                        <a:spcBef>
                          <a:spcPts val="0"/>
                        </a:spcBef>
                        <a:spcAft>
                          <a:spcPts val="0"/>
                        </a:spcAft>
                      </a:pPr>
                      <a:r>
                        <a:rPr lang="ms-MY" sz="1400" dirty="0">
                          <a:effectLst/>
                          <a:latin typeface="Arial" panose="020B0604020202020204" pitchFamily="34" charset="0"/>
                          <a:cs typeface="Arial" panose="020B0604020202020204" pitchFamily="34" charset="0"/>
                        </a:rPr>
                        <a:t>Tarikh</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56167517"/>
                  </a:ext>
                </a:extLst>
              </a:tr>
              <a:tr h="1046300">
                <a:tc>
                  <a:txBody>
                    <a:bodyPr/>
                    <a:lstStyle/>
                    <a:p>
                      <a:pPr marL="0" marR="0" lvl="0" indent="0">
                        <a:spcBef>
                          <a:spcPts val="0"/>
                        </a:spcBef>
                        <a:spcAft>
                          <a:spcPts val="0"/>
                        </a:spcAft>
                        <a:buFont typeface="+mj-lt"/>
                        <a:buNone/>
                      </a:pPr>
                      <a:r>
                        <a:rPr lang="ms-MY" sz="1400" dirty="0">
                          <a:effectLst/>
                          <a:latin typeface="Arial" panose="020B0604020202020204" pitchFamily="34" charset="0"/>
                          <a:cs typeface="Arial" panose="020B0604020202020204" pitchFamily="34" charset="0"/>
                        </a:rPr>
                        <a:t>Jawatankuasa Kabinet Pembangunan Belia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ms-MY" sz="1400">
                          <a:effectLst/>
                          <a:latin typeface="Arial" panose="020B0604020202020204" pitchFamily="34" charset="0"/>
                          <a:cs typeface="Arial" panose="020B0604020202020204" pitchFamily="34" charset="0"/>
                        </a:rPr>
                        <a:t>5 November 2014</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7003538"/>
                  </a:ext>
                </a:extLst>
              </a:tr>
              <a:tr h="1046300">
                <a:tc>
                  <a:txBody>
                    <a:bodyPr/>
                    <a:lstStyle/>
                    <a:p>
                      <a:pPr marL="0" marR="0" lvl="0" indent="0">
                        <a:spcBef>
                          <a:spcPts val="0"/>
                        </a:spcBef>
                        <a:spcAft>
                          <a:spcPts val="0"/>
                        </a:spcAft>
                        <a:buFont typeface="+mj-lt"/>
                        <a:buNone/>
                      </a:pPr>
                      <a:r>
                        <a:rPr lang="ms-MY" sz="1400" dirty="0">
                          <a:effectLst/>
                          <a:latin typeface="Arial" panose="020B0604020202020204" pitchFamily="34" charset="0"/>
                          <a:cs typeface="Arial" panose="020B0604020202020204" pitchFamily="34" charset="0"/>
                        </a:rPr>
                        <a:t>Majlis Perundingan Belia Negara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ms-MY" sz="1400">
                          <a:effectLst/>
                          <a:latin typeface="Arial" panose="020B0604020202020204" pitchFamily="34" charset="0"/>
                          <a:cs typeface="Arial" panose="020B0604020202020204" pitchFamily="34" charset="0"/>
                        </a:rPr>
                        <a:t>17 November 2014</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7445299"/>
                  </a:ext>
                </a:extLst>
              </a:tr>
              <a:tr h="1046300">
                <a:tc>
                  <a:txBody>
                    <a:bodyPr/>
                    <a:lstStyle/>
                    <a:p>
                      <a:pPr marL="0" marR="0" lvl="0" indent="0" algn="l">
                        <a:lnSpc>
                          <a:spcPct val="150000"/>
                        </a:lnSpc>
                        <a:spcBef>
                          <a:spcPts val="0"/>
                        </a:spcBef>
                        <a:spcAft>
                          <a:spcPts val="0"/>
                        </a:spcAft>
                        <a:buFont typeface="+mj-lt"/>
                        <a:buNone/>
                      </a:pPr>
                      <a:r>
                        <a:rPr lang="ms-MY" sz="1400" dirty="0">
                          <a:effectLst/>
                          <a:latin typeface="Arial" panose="020B0604020202020204" pitchFamily="34" charset="0"/>
                          <a:cs typeface="Arial" panose="020B0604020202020204" pitchFamily="34" charset="0"/>
                        </a:rPr>
                        <a:t>Jawatankuasa Perancang Pembangunan Negara</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ms-MY" sz="1400">
                          <a:effectLst/>
                          <a:latin typeface="Arial" panose="020B0604020202020204" pitchFamily="34" charset="0"/>
                          <a:cs typeface="Arial" panose="020B0604020202020204" pitchFamily="34" charset="0"/>
                        </a:rPr>
                        <a:t>27 November 2015</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33881548"/>
                  </a:ext>
                </a:extLst>
              </a:tr>
              <a:tr h="1046300">
                <a:tc>
                  <a:txBody>
                    <a:bodyPr/>
                    <a:lstStyle/>
                    <a:p>
                      <a:pPr marL="0" marR="0" lvl="0" indent="0" algn="l">
                        <a:lnSpc>
                          <a:spcPct val="150000"/>
                        </a:lnSpc>
                        <a:spcBef>
                          <a:spcPts val="0"/>
                        </a:spcBef>
                        <a:spcAft>
                          <a:spcPts val="0"/>
                        </a:spcAft>
                        <a:buFont typeface="+mj-lt"/>
                        <a:buNone/>
                      </a:pPr>
                      <a:r>
                        <a:rPr lang="ms-MY" sz="1400" dirty="0">
                          <a:effectLst/>
                          <a:latin typeface="Arial" panose="020B0604020202020204" pitchFamily="34" charset="0"/>
                          <a:cs typeface="Arial" panose="020B0604020202020204" pitchFamily="34" charset="0"/>
                        </a:rPr>
                        <a:t>Jemaah Menteri</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ms-MY" sz="1400" dirty="0">
                          <a:effectLst/>
                          <a:latin typeface="Arial" panose="020B0604020202020204" pitchFamily="34" charset="0"/>
                          <a:cs typeface="Arial" panose="020B0604020202020204" pitchFamily="34" charset="0"/>
                        </a:rPr>
                        <a:t>21 November 2015</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64118034"/>
                  </a:ext>
                </a:extLst>
              </a:tr>
            </a:tbl>
          </a:graphicData>
        </a:graphic>
      </p:graphicFrame>
      <p:pic>
        <p:nvPicPr>
          <p:cNvPr id="7" name="Picture 6"/>
          <p:cNvPicPr>
            <a:picLocks noChangeAspect="1"/>
          </p:cNvPicPr>
          <p:nvPr/>
        </p:nvPicPr>
        <p:blipFill>
          <a:blip r:embed="rId2"/>
          <a:stretch>
            <a:fillRect/>
          </a:stretch>
        </p:blipFill>
        <p:spPr>
          <a:xfrm>
            <a:off x="5132522" y="1538106"/>
            <a:ext cx="3502642" cy="4670189"/>
          </a:xfrm>
          <a:prstGeom prst="rect">
            <a:avLst/>
          </a:prstGeom>
        </p:spPr>
      </p:pic>
      <p:pic>
        <p:nvPicPr>
          <p:cNvPr id="8" name="Picture 7"/>
          <p:cNvPicPr>
            <a:picLocks noChangeAspect="1"/>
          </p:cNvPicPr>
          <p:nvPr/>
        </p:nvPicPr>
        <p:blipFill rotWithShape="1">
          <a:blip r:embed="rId3"/>
          <a:srcRect l="413" t="6180" r="56319" b="36798"/>
          <a:stretch/>
        </p:blipFill>
        <p:spPr>
          <a:xfrm>
            <a:off x="8462335" y="1266141"/>
            <a:ext cx="3362928" cy="5214117"/>
          </a:xfrm>
          <a:prstGeom prst="rect">
            <a:avLst/>
          </a:prstGeom>
        </p:spPr>
      </p:pic>
    </p:spTree>
    <p:extLst>
      <p:ext uri="{BB962C8B-B14F-4D97-AF65-F5344CB8AC3E}">
        <p14:creationId xmlns:p14="http://schemas.microsoft.com/office/powerpoint/2010/main" val="15968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24748" y="1020029"/>
            <a:ext cx="4286250" cy="6096000"/>
          </a:xfrm>
          <a:prstGeom prst="rect">
            <a:avLst/>
          </a:prstGeom>
        </p:spPr>
      </p:pic>
      <p:sp>
        <p:nvSpPr>
          <p:cNvPr id="2" name="Title 1"/>
          <p:cNvSpPr>
            <a:spLocks noGrp="1"/>
          </p:cNvSpPr>
          <p:nvPr>
            <p:ph type="title"/>
          </p:nvPr>
        </p:nvSpPr>
        <p:spPr>
          <a:xfrm>
            <a:off x="691816" y="-138447"/>
            <a:ext cx="10936705" cy="1325563"/>
          </a:xfrm>
        </p:spPr>
        <p:txBody>
          <a:bodyPr>
            <a:normAutofit/>
          </a:bodyPr>
          <a:lstStyle/>
          <a:p>
            <a:pPr algn="ctr"/>
            <a:r>
              <a:rPr lang="en-US" sz="2400" b="1" dirty="0" smtClean="0">
                <a:solidFill>
                  <a:srgbClr val="FF0000"/>
                </a:solidFill>
                <a:latin typeface="Arial" panose="020B0604020202020204" pitchFamily="34" charset="0"/>
                <a:cs typeface="Arial" panose="020B0604020202020204" pitchFamily="34" charset="0"/>
              </a:rPr>
              <a:t>KONSULTASI PINDAAN AKTA PERTUBUHAN BELIA DAN PEMBANGUNAN BELIA</a:t>
            </a:r>
            <a:endParaRPr lang="en-US" sz="2400" b="1" dirty="0">
              <a:solidFill>
                <a:srgbClr val="FF000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4631196"/>
              </p:ext>
            </p:extLst>
          </p:nvPr>
        </p:nvGraphicFramePr>
        <p:xfrm>
          <a:off x="922419" y="867389"/>
          <a:ext cx="7972927" cy="5798106"/>
        </p:xfrm>
        <a:graphic>
          <a:graphicData uri="http://schemas.openxmlformats.org/drawingml/2006/table">
            <a:tbl>
              <a:tblPr firstRow="1" firstCol="1" bandRow="1">
                <a:tableStyleId>{0E3FDE45-AF77-4B5C-9715-49D594BDF05E}</a:tableStyleId>
              </a:tblPr>
              <a:tblGrid>
                <a:gridCol w="1494981">
                  <a:extLst>
                    <a:ext uri="{9D8B030D-6E8A-4147-A177-3AD203B41FA5}">
                      <a16:colId xmlns:a16="http://schemas.microsoft.com/office/drawing/2014/main" val="3877713741"/>
                    </a:ext>
                  </a:extLst>
                </a:gridCol>
                <a:gridCol w="6477946">
                  <a:extLst>
                    <a:ext uri="{9D8B030D-6E8A-4147-A177-3AD203B41FA5}">
                      <a16:colId xmlns:a16="http://schemas.microsoft.com/office/drawing/2014/main" val="360559780"/>
                    </a:ext>
                  </a:extLst>
                </a:gridCol>
              </a:tblGrid>
              <a:tr h="244355">
                <a:tc>
                  <a:txBody>
                    <a:bodyPr/>
                    <a:lstStyle/>
                    <a:p>
                      <a:pPr marL="0" algn="ctr">
                        <a:lnSpc>
                          <a:spcPct val="150000"/>
                        </a:lnSpc>
                      </a:pPr>
                      <a:r>
                        <a:rPr lang="ms-MY" sz="1400" dirty="0" smtClean="0">
                          <a:effectLst/>
                        </a:rPr>
                        <a:t>TAHUN</a:t>
                      </a:r>
                      <a:endParaRPr lang="en-US" sz="1400" dirty="0">
                        <a:effectLst/>
                        <a:latin typeface="Times New Roman" panose="02020603050405020304" pitchFamily="18" charset="0"/>
                      </a:endParaRPr>
                    </a:p>
                  </a:txBody>
                  <a:tcPr marL="60072" marR="60072" marT="0" marB="0"/>
                </a:tc>
                <a:tc>
                  <a:txBody>
                    <a:bodyPr/>
                    <a:lstStyle/>
                    <a:p>
                      <a:pPr marL="0" algn="ctr">
                        <a:lnSpc>
                          <a:spcPct val="150000"/>
                        </a:lnSpc>
                      </a:pPr>
                      <a:r>
                        <a:rPr lang="ms-MY" sz="1400" dirty="0" smtClean="0">
                          <a:effectLst/>
                        </a:rPr>
                        <a:t>TINDAKAN</a:t>
                      </a:r>
                      <a:endParaRPr lang="en-US" sz="1400" dirty="0">
                        <a:effectLst/>
                        <a:latin typeface="Times New Roman" panose="02020603050405020304" pitchFamily="18" charset="0"/>
                      </a:endParaRPr>
                    </a:p>
                  </a:txBody>
                  <a:tcPr marL="60072" marR="60072" marT="0" marB="0"/>
                </a:tc>
                <a:extLst>
                  <a:ext uri="{0D108BD9-81ED-4DB2-BD59-A6C34878D82A}">
                    <a16:rowId xmlns:a16="http://schemas.microsoft.com/office/drawing/2014/main" val="3721071680"/>
                  </a:ext>
                </a:extLst>
              </a:tr>
              <a:tr h="371280">
                <a:tc>
                  <a:txBody>
                    <a:bodyPr/>
                    <a:lstStyle/>
                    <a:p>
                      <a:pPr marL="0" algn="ctr">
                        <a:lnSpc>
                          <a:spcPct val="150000"/>
                        </a:lnSpc>
                      </a:pPr>
                      <a:r>
                        <a:rPr lang="ms-MY" sz="1400">
                          <a:effectLst/>
                        </a:rPr>
                        <a:t>2015</a:t>
                      </a:r>
                      <a:endParaRPr lang="en-US" sz="1400">
                        <a:effectLst/>
                        <a:latin typeface="Times New Roman" panose="02020603050405020304" pitchFamily="18" charset="0"/>
                      </a:endParaRPr>
                    </a:p>
                  </a:txBody>
                  <a:tcPr marL="60072" marR="60072" marT="0" marB="0" anchor="ctr"/>
                </a:tc>
                <a:tc>
                  <a:txBody>
                    <a:bodyPr/>
                    <a:lstStyle/>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a:effectLst/>
                        </a:rPr>
                        <a:t>Mesyuarat Team Pakar  (2 Disember)</a:t>
                      </a:r>
                      <a:endParaRPr lang="en-US" sz="1400">
                        <a:effectLst/>
                        <a:latin typeface="Times New Roman" panose="02020603050405020304" pitchFamily="18" charset="0"/>
                        <a:ea typeface="Times New Roman" panose="02020603050405020304" pitchFamily="18" charset="0"/>
                      </a:endParaRPr>
                    </a:p>
                  </a:txBody>
                  <a:tcPr marL="60072" marR="60072" marT="0" marB="0" anchor="ctr"/>
                </a:tc>
                <a:extLst>
                  <a:ext uri="{0D108BD9-81ED-4DB2-BD59-A6C34878D82A}">
                    <a16:rowId xmlns:a16="http://schemas.microsoft.com/office/drawing/2014/main" val="1802060593"/>
                  </a:ext>
                </a:extLst>
              </a:tr>
              <a:tr h="1006602">
                <a:tc>
                  <a:txBody>
                    <a:bodyPr/>
                    <a:lstStyle/>
                    <a:p>
                      <a:pPr marL="0" algn="ctr">
                        <a:lnSpc>
                          <a:spcPct val="150000"/>
                        </a:lnSpc>
                      </a:pPr>
                      <a:r>
                        <a:rPr lang="ms-MY" sz="1400">
                          <a:effectLst/>
                        </a:rPr>
                        <a:t>2016</a:t>
                      </a:r>
                      <a:endParaRPr lang="en-US" sz="1400">
                        <a:effectLst/>
                        <a:latin typeface="Times New Roman" panose="02020603050405020304" pitchFamily="18" charset="0"/>
                      </a:endParaRPr>
                    </a:p>
                  </a:txBody>
                  <a:tcPr marL="60072" marR="60072" marT="0" marB="0" anchor="ctr"/>
                </a:tc>
                <a:tc>
                  <a:txBody>
                    <a:bodyPr/>
                    <a:lstStyle/>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Mesyuarat Team Pakar &amp; JK Kerja (14 Jan)</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Lab Belia 2035 : Dasar Dan Perundangan (26 – 28 Jan) </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8 siri Pra Lab Belia 2035 (Feb-Okt)</a:t>
                      </a:r>
                      <a:endParaRPr lang="en-US" sz="1400" dirty="0">
                        <a:effectLst/>
                        <a:latin typeface="Times New Roman" panose="02020603050405020304" pitchFamily="18" charset="0"/>
                        <a:ea typeface="Times New Roman" panose="02020603050405020304" pitchFamily="18" charset="0"/>
                      </a:endParaRPr>
                    </a:p>
                  </a:txBody>
                  <a:tcPr marL="60072" marR="60072" marT="0" marB="0" anchor="ctr"/>
                </a:tc>
                <a:extLst>
                  <a:ext uri="{0D108BD9-81ED-4DB2-BD59-A6C34878D82A}">
                    <a16:rowId xmlns:a16="http://schemas.microsoft.com/office/drawing/2014/main" val="3869067714"/>
                  </a:ext>
                </a:extLst>
              </a:tr>
              <a:tr h="1562504">
                <a:tc>
                  <a:txBody>
                    <a:bodyPr/>
                    <a:lstStyle/>
                    <a:p>
                      <a:pPr marL="0" algn="ctr">
                        <a:lnSpc>
                          <a:spcPct val="150000"/>
                        </a:lnSpc>
                      </a:pPr>
                      <a:r>
                        <a:rPr lang="ms-MY" sz="1400">
                          <a:effectLst/>
                        </a:rPr>
                        <a:t>2017</a:t>
                      </a:r>
                      <a:endParaRPr lang="en-US" sz="1400">
                        <a:effectLst/>
                        <a:latin typeface="Times New Roman" panose="02020603050405020304" pitchFamily="18" charset="0"/>
                      </a:endParaRPr>
                    </a:p>
                  </a:txBody>
                  <a:tcPr marL="60072" marR="60072" marT="0" marB="0" anchor="ctr"/>
                </a:tc>
                <a:tc>
                  <a:txBody>
                    <a:bodyPr/>
                    <a:lstStyle/>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Mesyuarat Penyelarasan Pindaan Akta 668 ROY(6 Feb)</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Review Cadangan Pindaan Akta 668 (Mac – Jul)</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8 Sesi Engagement Pemegang Taruh (Ogos – Nov)</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Penyediaan Rangkuman Hasil Engagement &amp; Cadangan Pindaan (Dis).</a:t>
                      </a:r>
                      <a:endParaRPr lang="en-US" sz="1400" dirty="0">
                        <a:effectLst/>
                        <a:latin typeface="Times New Roman" panose="02020603050405020304" pitchFamily="18" charset="0"/>
                        <a:ea typeface="Times New Roman" panose="02020603050405020304" pitchFamily="18" charset="0"/>
                      </a:endParaRPr>
                    </a:p>
                  </a:txBody>
                  <a:tcPr marL="60072" marR="60072" marT="0" marB="0" anchor="ctr"/>
                </a:tc>
                <a:extLst>
                  <a:ext uri="{0D108BD9-81ED-4DB2-BD59-A6C34878D82A}">
                    <a16:rowId xmlns:a16="http://schemas.microsoft.com/office/drawing/2014/main" val="3964668943"/>
                  </a:ext>
                </a:extLst>
              </a:tr>
              <a:tr h="1759345">
                <a:tc>
                  <a:txBody>
                    <a:bodyPr/>
                    <a:lstStyle/>
                    <a:p>
                      <a:pPr marL="0" algn="ctr">
                        <a:lnSpc>
                          <a:spcPct val="150000"/>
                        </a:lnSpc>
                      </a:pPr>
                      <a:r>
                        <a:rPr lang="ms-MY" sz="1400">
                          <a:effectLst/>
                        </a:rPr>
                        <a:t>2018</a:t>
                      </a:r>
                      <a:endParaRPr lang="en-US" sz="1400">
                        <a:effectLst/>
                        <a:latin typeface="Times New Roman" panose="02020603050405020304" pitchFamily="18" charset="0"/>
                      </a:endParaRPr>
                    </a:p>
                  </a:txBody>
                  <a:tcPr marL="60072" marR="60072" marT="0" marB="0" anchor="ctr"/>
                </a:tc>
                <a:tc>
                  <a:txBody>
                    <a:bodyPr/>
                    <a:lstStyle/>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3 siri Mesyuarat JK Kerja (Mac-Jun)</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1 Mesyuarat Team Pakar (April)</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Mesyuarat Penyelarasan Pindaan Akta 668 – ROY (Jun)</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Mesyuarat JK pemandu bersama YBM (Ogos</a:t>
                      </a:r>
                      <a:r>
                        <a:rPr lang="ms-MY" sz="1400" dirty="0" smtClean="0">
                          <a:effectLst/>
                        </a:rPr>
                        <a:t>)</a:t>
                      </a: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kern="1200" dirty="0" smtClean="0">
                          <a:solidFill>
                            <a:schemeClr val="tx1"/>
                          </a:solidFill>
                          <a:effectLst/>
                          <a:latin typeface="+mn-lt"/>
                          <a:ea typeface="+mn-ea"/>
                          <a:cs typeface="+mn-cs"/>
                        </a:rPr>
                        <a:t>Mesyuarat Penyelarasan Menteri bersama EXCO Pembangunan Belia dan Sukan Negeri Bil. 2/2018 (Oktober)</a:t>
                      </a:r>
                      <a:endParaRPr lang="en-US" sz="1400" dirty="0">
                        <a:effectLst/>
                      </a:endParaRPr>
                    </a:p>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4 sesi Engagement bersama Pemegang Taruh (November)</a:t>
                      </a:r>
                      <a:endParaRPr lang="en-US" sz="1400" dirty="0">
                        <a:effectLst/>
                        <a:latin typeface="Times New Roman" panose="02020603050405020304" pitchFamily="18" charset="0"/>
                        <a:ea typeface="Times New Roman" panose="02020603050405020304" pitchFamily="18" charset="0"/>
                      </a:endParaRPr>
                    </a:p>
                  </a:txBody>
                  <a:tcPr marL="60072" marR="60072" marT="0" marB="0" anchor="ctr"/>
                </a:tc>
                <a:extLst>
                  <a:ext uri="{0D108BD9-81ED-4DB2-BD59-A6C34878D82A}">
                    <a16:rowId xmlns:a16="http://schemas.microsoft.com/office/drawing/2014/main" val="3815481915"/>
                  </a:ext>
                </a:extLst>
              </a:tr>
              <a:tr h="365852">
                <a:tc>
                  <a:txBody>
                    <a:bodyPr/>
                    <a:lstStyle/>
                    <a:p>
                      <a:pPr marL="0" algn="ctr">
                        <a:lnSpc>
                          <a:spcPct val="150000"/>
                        </a:lnSpc>
                      </a:pPr>
                      <a:r>
                        <a:rPr lang="ms-MY" sz="1400" dirty="0">
                          <a:effectLst/>
                        </a:rPr>
                        <a:t>2019</a:t>
                      </a:r>
                      <a:endParaRPr lang="en-US" sz="1400" dirty="0">
                        <a:effectLst/>
                        <a:latin typeface="Times New Roman" panose="02020603050405020304" pitchFamily="18" charset="0"/>
                      </a:endParaRPr>
                    </a:p>
                  </a:txBody>
                  <a:tcPr marL="60072" marR="60072" marT="0" marB="0" anchor="ctr"/>
                </a:tc>
                <a:tc>
                  <a:txBody>
                    <a:bodyPr/>
                    <a:lstStyle/>
                    <a:p>
                      <a:pPr marL="342900" marR="0" lvl="0" indent="-342900" algn="l">
                        <a:lnSpc>
                          <a:spcPct val="150000"/>
                        </a:lnSpc>
                        <a:spcBef>
                          <a:spcPts val="0"/>
                        </a:spcBef>
                        <a:spcAft>
                          <a:spcPts val="0"/>
                        </a:spcAft>
                        <a:buFont typeface="Times New Roman" panose="02020603050405020304" pitchFamily="18" charset="0"/>
                        <a:buChar char="•"/>
                        <a:tabLst>
                          <a:tab pos="274320" algn="l"/>
                        </a:tabLst>
                      </a:pPr>
                      <a:r>
                        <a:rPr lang="ms-MY" sz="1400" dirty="0">
                          <a:effectLst/>
                        </a:rPr>
                        <a:t>3 sesi Engagement bersama Pemegang Taruh (Feb-Mac)</a:t>
                      </a:r>
                      <a:endParaRPr lang="en-US" sz="1400" dirty="0">
                        <a:effectLst/>
                        <a:latin typeface="Times New Roman" panose="02020603050405020304" pitchFamily="18" charset="0"/>
                        <a:ea typeface="Times New Roman" panose="02020603050405020304" pitchFamily="18" charset="0"/>
                      </a:endParaRPr>
                    </a:p>
                  </a:txBody>
                  <a:tcPr marL="60072" marR="60072" marT="0" marB="0" anchor="ctr"/>
                </a:tc>
                <a:extLst>
                  <a:ext uri="{0D108BD9-81ED-4DB2-BD59-A6C34878D82A}">
                    <a16:rowId xmlns:a16="http://schemas.microsoft.com/office/drawing/2014/main" val="3554357193"/>
                  </a:ext>
                </a:extLst>
              </a:tr>
            </a:tbl>
          </a:graphicData>
        </a:graphic>
      </p:graphicFrame>
    </p:spTree>
    <p:extLst>
      <p:ext uri="{BB962C8B-B14F-4D97-AF65-F5344CB8AC3E}">
        <p14:creationId xmlns:p14="http://schemas.microsoft.com/office/powerpoint/2010/main" val="2332825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4" y="0"/>
            <a:ext cx="10515600" cy="1325563"/>
          </a:xfrm>
        </p:spPr>
        <p:txBody>
          <a:bodyPr/>
          <a:lstStyle/>
          <a:p>
            <a:r>
              <a:rPr lang="en-US" dirty="0" smtClean="0"/>
              <a:t>APA YANG DI PINDA ? </a:t>
            </a:r>
            <a:endParaRPr lang="en-US" dirty="0"/>
          </a:p>
        </p:txBody>
      </p:sp>
      <p:pic>
        <p:nvPicPr>
          <p:cNvPr id="4" name="Picture 3"/>
          <p:cNvPicPr>
            <a:picLocks noChangeAspect="1"/>
          </p:cNvPicPr>
          <p:nvPr/>
        </p:nvPicPr>
        <p:blipFill>
          <a:blip r:embed="rId2"/>
          <a:stretch>
            <a:fillRect/>
          </a:stretch>
        </p:blipFill>
        <p:spPr>
          <a:xfrm>
            <a:off x="6086478" y="3419475"/>
            <a:ext cx="19044" cy="19049"/>
          </a:xfrm>
          <a:prstGeom prst="rect">
            <a:avLst/>
          </a:prstGeom>
        </p:spPr>
      </p:pic>
      <p:pic>
        <p:nvPicPr>
          <p:cNvPr id="6" name="Picture 5"/>
          <p:cNvPicPr>
            <a:picLocks noChangeAspect="1"/>
          </p:cNvPicPr>
          <p:nvPr/>
        </p:nvPicPr>
        <p:blipFill rotWithShape="1">
          <a:blip r:embed="rId3"/>
          <a:srcRect r="36422"/>
          <a:stretch/>
        </p:blipFill>
        <p:spPr>
          <a:xfrm rot="16200000">
            <a:off x="717803" y="1342107"/>
            <a:ext cx="5652004" cy="5085350"/>
          </a:xfrm>
          <a:prstGeom prst="rect">
            <a:avLst/>
          </a:prstGeom>
        </p:spPr>
      </p:pic>
      <p:pic>
        <p:nvPicPr>
          <p:cNvPr id="7" name="Picture 6"/>
          <p:cNvPicPr>
            <a:picLocks noChangeAspect="1"/>
          </p:cNvPicPr>
          <p:nvPr/>
        </p:nvPicPr>
        <p:blipFill rotWithShape="1">
          <a:blip r:embed="rId4"/>
          <a:srcRect l="15724" t="21765" r="16217" b="12445"/>
          <a:stretch/>
        </p:blipFill>
        <p:spPr>
          <a:xfrm rot="16200000">
            <a:off x="5681546" y="1042281"/>
            <a:ext cx="6374229" cy="4962778"/>
          </a:xfrm>
          <a:prstGeom prst="rect">
            <a:avLst/>
          </a:prstGeom>
        </p:spPr>
      </p:pic>
      <p:sp>
        <p:nvSpPr>
          <p:cNvPr id="8" name="Rectangle 7"/>
          <p:cNvSpPr/>
          <p:nvPr/>
        </p:nvSpPr>
        <p:spPr>
          <a:xfrm>
            <a:off x="1531088" y="5720316"/>
            <a:ext cx="4221126" cy="5954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07124" y="2519915"/>
            <a:ext cx="4497573" cy="101009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89898" y="871870"/>
            <a:ext cx="4290220" cy="8010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07124" y="5215269"/>
            <a:ext cx="4497573" cy="101009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15345" y="5443316"/>
            <a:ext cx="1561646" cy="276999"/>
          </a:xfrm>
          <a:prstGeom prst="rect">
            <a:avLst/>
          </a:prstGeom>
          <a:noFill/>
        </p:spPr>
        <p:txBody>
          <a:bodyPr wrap="none" rtlCol="0">
            <a:spAutoFit/>
          </a:bodyPr>
          <a:lstStyle/>
          <a:p>
            <a:r>
              <a:rPr lang="en-US" sz="1200" b="1" dirty="0" err="1" smtClean="0">
                <a:solidFill>
                  <a:srgbClr val="FF0000"/>
                </a:solidFill>
                <a:latin typeface="Arial" panose="020B0604020202020204" pitchFamily="34" charset="0"/>
                <a:cs typeface="Arial" panose="020B0604020202020204" pitchFamily="34" charset="0"/>
              </a:rPr>
              <a:t>Pindaan</a:t>
            </a:r>
            <a:r>
              <a:rPr lang="en-US" sz="1200" b="1" dirty="0" smtClean="0">
                <a:solidFill>
                  <a:srgbClr val="FF0000"/>
                </a:solidFill>
                <a:latin typeface="Arial" panose="020B0604020202020204" pitchFamily="34" charset="0"/>
                <a:cs typeface="Arial" panose="020B0604020202020204" pitchFamily="34" charset="0"/>
              </a:rPr>
              <a:t> Had </a:t>
            </a:r>
            <a:r>
              <a:rPr lang="en-US" sz="1200" b="1" dirty="0" err="1" smtClean="0">
                <a:solidFill>
                  <a:srgbClr val="FF0000"/>
                </a:solidFill>
                <a:latin typeface="Arial" panose="020B0604020202020204" pitchFamily="34" charset="0"/>
                <a:cs typeface="Arial" panose="020B0604020202020204" pitchFamily="34" charset="0"/>
              </a:rPr>
              <a:t>Umur</a:t>
            </a: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8386493" y="2257111"/>
            <a:ext cx="2738057" cy="276999"/>
          </a:xfrm>
          <a:prstGeom prst="rect">
            <a:avLst/>
          </a:prstGeom>
          <a:noFill/>
        </p:spPr>
        <p:txBody>
          <a:bodyPr wrap="none" rtlCol="0">
            <a:spAutoFit/>
          </a:bodyPr>
          <a:lstStyle/>
          <a:p>
            <a:r>
              <a:rPr lang="en-US" sz="1200" b="1" dirty="0" err="1" smtClean="0">
                <a:solidFill>
                  <a:srgbClr val="FF0000"/>
                </a:solidFill>
                <a:latin typeface="Arial" panose="020B0604020202020204" pitchFamily="34" charset="0"/>
                <a:cs typeface="Arial" panose="020B0604020202020204" pitchFamily="34" charset="0"/>
              </a:rPr>
              <a:t>Tempoh</a:t>
            </a:r>
            <a:r>
              <a:rPr lang="en-US" sz="1200" b="1" dirty="0" smtClean="0">
                <a:solidFill>
                  <a:srgbClr val="FF0000"/>
                </a:solidFill>
                <a:latin typeface="Arial" panose="020B0604020202020204" pitchFamily="34" charset="0"/>
                <a:cs typeface="Arial" panose="020B0604020202020204" pitchFamily="34" charset="0"/>
              </a:rPr>
              <a:t> Masa </a:t>
            </a:r>
            <a:r>
              <a:rPr lang="en-US" sz="1200" b="1" dirty="0" err="1" smtClean="0">
                <a:solidFill>
                  <a:srgbClr val="FF0000"/>
                </a:solidFill>
                <a:latin typeface="Arial" panose="020B0604020202020204" pitchFamily="34" charset="0"/>
                <a:cs typeface="Arial" panose="020B0604020202020204" pitchFamily="34" charset="0"/>
              </a:rPr>
              <a:t>Memegang</a:t>
            </a:r>
            <a:r>
              <a:rPr lang="en-US" sz="1200" b="1" dirty="0" smtClean="0">
                <a:solidFill>
                  <a:srgbClr val="FF0000"/>
                </a:solidFill>
                <a:latin typeface="Arial" panose="020B0604020202020204" pitchFamily="34" charset="0"/>
                <a:cs typeface="Arial" panose="020B0604020202020204" pitchFamily="34" charset="0"/>
              </a:rPr>
              <a:t> </a:t>
            </a:r>
            <a:r>
              <a:rPr lang="en-US" sz="1200" b="1" dirty="0" err="1" smtClean="0">
                <a:solidFill>
                  <a:srgbClr val="FF0000"/>
                </a:solidFill>
                <a:latin typeface="Arial" panose="020B0604020202020204" pitchFamily="34" charset="0"/>
                <a:cs typeface="Arial" panose="020B0604020202020204" pitchFamily="34" charset="0"/>
              </a:rPr>
              <a:t>Jawatan</a:t>
            </a:r>
            <a:r>
              <a:rPr lang="en-US" sz="1200" b="1" dirty="0" smtClean="0">
                <a:solidFill>
                  <a:srgbClr val="FF0000"/>
                </a:solidFill>
                <a:latin typeface="Arial" panose="020B0604020202020204" pitchFamily="34" charset="0"/>
                <a:cs typeface="Arial" panose="020B0604020202020204" pitchFamily="34" charset="0"/>
              </a:rPr>
              <a:t> </a:t>
            </a: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9166433" y="594871"/>
            <a:ext cx="2098651" cy="276999"/>
          </a:xfrm>
          <a:prstGeom prst="rect">
            <a:avLst/>
          </a:prstGeom>
          <a:noFill/>
        </p:spPr>
        <p:txBody>
          <a:bodyPr wrap="none" rtlCol="0">
            <a:spAutoFit/>
          </a:bodyPr>
          <a:lstStyle/>
          <a:p>
            <a:r>
              <a:rPr lang="en-US" sz="1200" b="1" dirty="0" err="1" smtClean="0">
                <a:solidFill>
                  <a:srgbClr val="FF0000"/>
                </a:solidFill>
                <a:latin typeface="Arial" panose="020B0604020202020204" pitchFamily="34" charset="0"/>
                <a:cs typeface="Arial" panose="020B0604020202020204" pitchFamily="34" charset="0"/>
              </a:rPr>
              <a:t>Umur</a:t>
            </a:r>
            <a:r>
              <a:rPr lang="en-US" sz="1200" b="1" dirty="0" smtClean="0">
                <a:solidFill>
                  <a:srgbClr val="FF0000"/>
                </a:solidFill>
                <a:latin typeface="Arial" panose="020B0604020202020204" pitchFamily="34" charset="0"/>
                <a:cs typeface="Arial" panose="020B0604020202020204" pitchFamily="34" charset="0"/>
              </a:rPr>
              <a:t> </a:t>
            </a:r>
            <a:r>
              <a:rPr lang="en-US" sz="1200" b="1" dirty="0" err="1" smtClean="0">
                <a:solidFill>
                  <a:srgbClr val="FF0000"/>
                </a:solidFill>
                <a:latin typeface="Arial" panose="020B0604020202020204" pitchFamily="34" charset="0"/>
                <a:cs typeface="Arial" panose="020B0604020202020204" pitchFamily="34" charset="0"/>
              </a:rPr>
              <a:t>Pemegang</a:t>
            </a:r>
            <a:r>
              <a:rPr lang="en-US" sz="1200" b="1" dirty="0" smtClean="0">
                <a:solidFill>
                  <a:srgbClr val="FF0000"/>
                </a:solidFill>
                <a:latin typeface="Arial" panose="020B0604020202020204" pitchFamily="34" charset="0"/>
                <a:cs typeface="Arial" panose="020B0604020202020204" pitchFamily="34" charset="0"/>
              </a:rPr>
              <a:t> </a:t>
            </a:r>
            <a:r>
              <a:rPr lang="en-US" sz="1200" b="1" dirty="0" err="1" smtClean="0">
                <a:solidFill>
                  <a:srgbClr val="FF0000"/>
                </a:solidFill>
                <a:latin typeface="Arial" panose="020B0604020202020204" pitchFamily="34" charset="0"/>
                <a:cs typeface="Arial" panose="020B0604020202020204" pitchFamily="34" charset="0"/>
              </a:rPr>
              <a:t>Jawatan</a:t>
            </a:r>
            <a:r>
              <a:rPr lang="en-US" sz="1200" b="1" dirty="0" smtClean="0">
                <a:solidFill>
                  <a:srgbClr val="FF0000"/>
                </a:solidFill>
                <a:latin typeface="Arial" panose="020B0604020202020204" pitchFamily="34" charset="0"/>
                <a:cs typeface="Arial" panose="020B0604020202020204" pitchFamily="34" charset="0"/>
              </a:rPr>
              <a:t> </a:t>
            </a: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298676" y="4908492"/>
            <a:ext cx="2641749" cy="276999"/>
          </a:xfrm>
          <a:prstGeom prst="rect">
            <a:avLst/>
          </a:prstGeom>
          <a:noFill/>
        </p:spPr>
        <p:txBody>
          <a:bodyPr wrap="none" rtlCol="0">
            <a:spAutoFit/>
          </a:bodyPr>
          <a:lstStyle/>
          <a:p>
            <a:r>
              <a:rPr lang="en-US" sz="1200" b="1" dirty="0" err="1" smtClean="0">
                <a:solidFill>
                  <a:srgbClr val="FF0000"/>
                </a:solidFill>
              </a:rPr>
              <a:t>Pegang</a:t>
            </a:r>
            <a:r>
              <a:rPr lang="en-US" sz="1200" b="1" dirty="0" smtClean="0">
                <a:solidFill>
                  <a:srgbClr val="FF0000"/>
                </a:solidFill>
              </a:rPr>
              <a:t> </a:t>
            </a:r>
            <a:r>
              <a:rPr lang="en-US" sz="1200" b="1" dirty="0" err="1" smtClean="0">
                <a:solidFill>
                  <a:srgbClr val="FF0000"/>
                </a:solidFill>
              </a:rPr>
              <a:t>Jawatan</a:t>
            </a:r>
            <a:r>
              <a:rPr lang="en-US" sz="1200" b="1" dirty="0" smtClean="0">
                <a:solidFill>
                  <a:srgbClr val="FF0000"/>
                </a:solidFill>
              </a:rPr>
              <a:t> </a:t>
            </a:r>
            <a:r>
              <a:rPr lang="en-US" sz="1200" b="1" dirty="0" err="1" smtClean="0">
                <a:solidFill>
                  <a:srgbClr val="FF0000"/>
                </a:solidFill>
              </a:rPr>
              <a:t>Hingga</a:t>
            </a:r>
            <a:r>
              <a:rPr lang="en-US" sz="1200" b="1" dirty="0" smtClean="0">
                <a:solidFill>
                  <a:srgbClr val="FF0000"/>
                </a:solidFill>
              </a:rPr>
              <a:t> </a:t>
            </a:r>
            <a:r>
              <a:rPr lang="en-US" sz="1200" b="1" dirty="0" err="1" smtClean="0">
                <a:solidFill>
                  <a:srgbClr val="FF0000"/>
                </a:solidFill>
              </a:rPr>
              <a:t>Tamat</a:t>
            </a:r>
            <a:r>
              <a:rPr lang="en-US" sz="1200" b="1" dirty="0" smtClean="0">
                <a:solidFill>
                  <a:srgbClr val="FF0000"/>
                </a:solidFill>
              </a:rPr>
              <a:t> </a:t>
            </a:r>
            <a:r>
              <a:rPr lang="en-US" sz="1200" b="1" dirty="0" err="1" smtClean="0">
                <a:solidFill>
                  <a:srgbClr val="FF0000"/>
                </a:solidFill>
              </a:rPr>
              <a:t>Penggal</a:t>
            </a:r>
            <a:endParaRPr lang="en-US" sz="1200" b="1" dirty="0">
              <a:solidFill>
                <a:srgbClr val="FF0000"/>
              </a:solidFill>
            </a:endParaRPr>
          </a:p>
        </p:txBody>
      </p:sp>
    </p:spTree>
    <p:extLst>
      <p:ext uri="{BB962C8B-B14F-4D97-AF65-F5344CB8AC3E}">
        <p14:creationId xmlns:p14="http://schemas.microsoft.com/office/powerpoint/2010/main" val="226108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586" t="22642" r="17203" b="11568"/>
          <a:stretch/>
        </p:blipFill>
        <p:spPr>
          <a:xfrm rot="16200000">
            <a:off x="226823" y="1007344"/>
            <a:ext cx="6218797" cy="4845789"/>
          </a:xfrm>
          <a:prstGeom prst="rect">
            <a:avLst/>
          </a:prstGeom>
        </p:spPr>
      </p:pic>
      <p:pic>
        <p:nvPicPr>
          <p:cNvPr id="5" name="Picture 4"/>
          <p:cNvPicPr>
            <a:picLocks noChangeAspect="1"/>
          </p:cNvPicPr>
          <p:nvPr/>
        </p:nvPicPr>
        <p:blipFill rotWithShape="1">
          <a:blip r:embed="rId3"/>
          <a:srcRect l="27993" t="21985" r="18806" b="12445"/>
          <a:stretch/>
        </p:blipFill>
        <p:spPr>
          <a:xfrm rot="16200000">
            <a:off x="5717770" y="899594"/>
            <a:ext cx="6218799" cy="5061288"/>
          </a:xfrm>
          <a:prstGeom prst="rect">
            <a:avLst/>
          </a:prstGeom>
        </p:spPr>
      </p:pic>
    </p:spTree>
    <p:extLst>
      <p:ext uri="{BB962C8B-B14F-4D97-AF65-F5344CB8AC3E}">
        <p14:creationId xmlns:p14="http://schemas.microsoft.com/office/powerpoint/2010/main" val="33404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36" t="9485" r="36685" b="17269"/>
          <a:stretch/>
        </p:blipFill>
        <p:spPr>
          <a:xfrm>
            <a:off x="705852" y="689810"/>
            <a:ext cx="4989096" cy="5358063"/>
          </a:xfrm>
          <a:prstGeom prst="rect">
            <a:avLst/>
          </a:prstGeom>
        </p:spPr>
      </p:pic>
      <p:sp>
        <p:nvSpPr>
          <p:cNvPr id="7" name="Rounded Rectangle 6"/>
          <p:cNvSpPr/>
          <p:nvPr/>
        </p:nvSpPr>
        <p:spPr>
          <a:xfrm rot="20547929">
            <a:off x="1391820" y="3263191"/>
            <a:ext cx="3120629" cy="770097"/>
          </a:xfrm>
          <a:prstGeom prst="roundRect">
            <a:avLst/>
          </a:prstGeom>
          <a:noFill/>
          <a:ln w="53975"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LULUS</a:t>
            </a:r>
          </a:p>
          <a:p>
            <a:pPr algn="ctr"/>
            <a:r>
              <a:rPr lang="en-US" sz="2800" b="1" dirty="0" smtClean="0">
                <a:solidFill>
                  <a:srgbClr val="FF0000"/>
                </a:solidFill>
              </a:rPr>
              <a:t>3 JULAI 2019</a:t>
            </a:r>
            <a:endParaRPr lang="en-US" sz="2800" b="1" dirty="0">
              <a:solidFill>
                <a:srgbClr val="FF0000"/>
              </a:solidFill>
            </a:endParaRPr>
          </a:p>
        </p:txBody>
      </p:sp>
      <p:pic>
        <p:nvPicPr>
          <p:cNvPr id="8" name="Picture 7"/>
          <p:cNvPicPr>
            <a:picLocks noChangeAspect="1"/>
          </p:cNvPicPr>
          <p:nvPr/>
        </p:nvPicPr>
        <p:blipFill rotWithShape="1">
          <a:blip r:embed="rId3"/>
          <a:srcRect l="5368" t="10143" r="35944" b="15515"/>
          <a:stretch/>
        </p:blipFill>
        <p:spPr>
          <a:xfrm>
            <a:off x="5983706" y="689810"/>
            <a:ext cx="5678906" cy="5438274"/>
          </a:xfrm>
          <a:prstGeom prst="rect">
            <a:avLst/>
          </a:prstGeom>
        </p:spPr>
      </p:pic>
      <p:sp>
        <p:nvSpPr>
          <p:cNvPr id="11" name="Rounded Rectangle 10"/>
          <p:cNvSpPr/>
          <p:nvPr/>
        </p:nvSpPr>
        <p:spPr>
          <a:xfrm rot="20547929">
            <a:off x="7423652" y="3023898"/>
            <a:ext cx="3120629" cy="770097"/>
          </a:xfrm>
          <a:prstGeom prst="roundRect">
            <a:avLst/>
          </a:prstGeom>
          <a:noFill/>
          <a:ln w="53975"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LULUS</a:t>
            </a:r>
          </a:p>
          <a:p>
            <a:pPr algn="ctr"/>
            <a:r>
              <a:rPr lang="en-US" sz="2800" b="1" dirty="0" smtClean="0">
                <a:solidFill>
                  <a:srgbClr val="FF0000"/>
                </a:solidFill>
              </a:rPr>
              <a:t>24 JULAI 2019</a:t>
            </a:r>
            <a:endParaRPr lang="en-US" sz="2800" b="1" dirty="0">
              <a:solidFill>
                <a:srgbClr val="FF0000"/>
              </a:solidFill>
            </a:endParaRPr>
          </a:p>
        </p:txBody>
      </p:sp>
    </p:spTree>
    <p:extLst>
      <p:ext uri="{BB962C8B-B14F-4D97-AF65-F5344CB8AC3E}">
        <p14:creationId xmlns:p14="http://schemas.microsoft.com/office/powerpoint/2010/main" val="184194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96" y="164782"/>
            <a:ext cx="10515600" cy="1325563"/>
          </a:xfrm>
        </p:spPr>
        <p:txBody>
          <a:bodyPr/>
          <a:lstStyle/>
          <a:p>
            <a:pPr algn="ctr"/>
            <a:r>
              <a:rPr lang="en-US" b="1" dirty="0" smtClean="0">
                <a:solidFill>
                  <a:srgbClr val="FF0000"/>
                </a:solidFill>
                <a:latin typeface="Arial" panose="020B0604020202020204" pitchFamily="34" charset="0"/>
                <a:cs typeface="Arial" panose="020B0604020202020204" pitchFamily="34" charset="0"/>
              </a:rPr>
              <a:t>STATISTIK PERTUBUHAN BELIA</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3383591"/>
              </p:ext>
            </p:extLst>
          </p:nvPr>
        </p:nvGraphicFramePr>
        <p:xfrm>
          <a:off x="2288391" y="1490345"/>
          <a:ext cx="6938211" cy="4309059"/>
        </p:xfrm>
        <a:graphic>
          <a:graphicData uri="http://schemas.openxmlformats.org/drawingml/2006/table">
            <a:tbl>
              <a:tblPr firstRow="1" firstCol="1" bandRow="1">
                <a:tableStyleId>{21E4AEA4-8DFA-4A89-87EB-49C32662AFE0}</a:tableStyleId>
              </a:tblPr>
              <a:tblGrid>
                <a:gridCol w="910049">
                  <a:extLst>
                    <a:ext uri="{9D8B030D-6E8A-4147-A177-3AD203B41FA5}">
                      <a16:colId xmlns:a16="http://schemas.microsoft.com/office/drawing/2014/main" val="1859746449"/>
                    </a:ext>
                  </a:extLst>
                </a:gridCol>
                <a:gridCol w="3896463">
                  <a:extLst>
                    <a:ext uri="{9D8B030D-6E8A-4147-A177-3AD203B41FA5}">
                      <a16:colId xmlns:a16="http://schemas.microsoft.com/office/drawing/2014/main" val="2630070450"/>
                    </a:ext>
                  </a:extLst>
                </a:gridCol>
                <a:gridCol w="2131699">
                  <a:extLst>
                    <a:ext uri="{9D8B030D-6E8A-4147-A177-3AD203B41FA5}">
                      <a16:colId xmlns:a16="http://schemas.microsoft.com/office/drawing/2014/main" val="2185855078"/>
                    </a:ext>
                  </a:extLst>
                </a:gridCol>
              </a:tblGrid>
              <a:tr h="705367">
                <a:tc>
                  <a:txBody>
                    <a:bodyPr/>
                    <a:lstStyle/>
                    <a:p>
                      <a:pPr marL="0" marR="0" algn="ctr">
                        <a:spcBef>
                          <a:spcPts val="0"/>
                        </a:spcBef>
                        <a:spcAft>
                          <a:spcPts val="0"/>
                        </a:spcAft>
                      </a:pPr>
                      <a:r>
                        <a:rPr lang="ms-MY" sz="2400" b="1">
                          <a:solidFill>
                            <a:srgbClr val="FFFF00"/>
                          </a:solidFill>
                          <a:effectLst/>
                        </a:rPr>
                        <a:t>Bil.</a:t>
                      </a:r>
                      <a:endParaRPr lang="en-US" sz="2400" b="1">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b="1">
                          <a:solidFill>
                            <a:srgbClr val="FFFF00"/>
                          </a:solidFill>
                          <a:effectLst/>
                        </a:rPr>
                        <a:t>Pertubuhan</a:t>
                      </a:r>
                      <a:endParaRPr lang="en-US" sz="2400" b="1">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b="1" dirty="0">
                          <a:solidFill>
                            <a:srgbClr val="FFFF00"/>
                          </a:solidFill>
                          <a:effectLst/>
                        </a:rPr>
                        <a:t>Jumlah</a:t>
                      </a:r>
                      <a:endParaRPr lang="en-US"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48173121"/>
                  </a:ext>
                </a:extLst>
              </a:tr>
              <a:tr h="751481">
                <a:tc>
                  <a:txBody>
                    <a:bodyPr/>
                    <a:lstStyle/>
                    <a:p>
                      <a:pPr marL="0" marR="0" algn="ctr">
                        <a:spcBef>
                          <a:spcPts val="0"/>
                        </a:spcBef>
                        <a:spcAft>
                          <a:spcPts val="0"/>
                        </a:spcAft>
                      </a:pPr>
                      <a:r>
                        <a:rPr lang="ms-MY" sz="2400">
                          <a:effectLst/>
                        </a:rPr>
                        <a:t>1.</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ms-MY" sz="2400" dirty="0">
                          <a:effectLst/>
                        </a:rPr>
                        <a:t>Kebangsaan</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a:effectLst/>
                        </a:rPr>
                        <a:t>29</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17468956"/>
                  </a:ext>
                </a:extLst>
              </a:tr>
              <a:tr h="751481">
                <a:tc>
                  <a:txBody>
                    <a:bodyPr/>
                    <a:lstStyle/>
                    <a:p>
                      <a:pPr marL="0" marR="0" algn="ctr">
                        <a:spcBef>
                          <a:spcPts val="0"/>
                        </a:spcBef>
                        <a:spcAft>
                          <a:spcPts val="0"/>
                        </a:spcAft>
                      </a:pPr>
                      <a:r>
                        <a:rPr lang="ms-MY" sz="2400">
                          <a:effectLst/>
                        </a:rPr>
                        <a:t>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ms-MY" sz="2400">
                          <a:effectLst/>
                        </a:rPr>
                        <a:t>Negeri</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a:effectLst/>
                        </a:rPr>
                        <a:t>211</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03748061"/>
                  </a:ext>
                </a:extLst>
              </a:tr>
              <a:tr h="751481">
                <a:tc>
                  <a:txBody>
                    <a:bodyPr/>
                    <a:lstStyle/>
                    <a:p>
                      <a:pPr marL="0" marR="0" algn="ctr">
                        <a:spcBef>
                          <a:spcPts val="0"/>
                        </a:spcBef>
                        <a:spcAft>
                          <a:spcPts val="0"/>
                        </a:spcAft>
                      </a:pPr>
                      <a:r>
                        <a:rPr lang="ms-MY" sz="2400">
                          <a:effectLst/>
                        </a:rPr>
                        <a:t>3.</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ms-MY" sz="2400">
                          <a:effectLst/>
                        </a:rPr>
                        <a:t>Cawangan/Gabungan</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dirty="0">
                          <a:effectLst/>
                        </a:rPr>
                        <a:t>4,627</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02488925"/>
                  </a:ext>
                </a:extLst>
              </a:tr>
              <a:tr h="597768">
                <a:tc>
                  <a:txBody>
                    <a:bodyPr/>
                    <a:lstStyle/>
                    <a:p>
                      <a:pPr marL="0" marR="0" algn="ctr">
                        <a:spcBef>
                          <a:spcPts val="0"/>
                        </a:spcBef>
                        <a:spcAft>
                          <a:spcPts val="0"/>
                        </a:spcAft>
                      </a:pPr>
                      <a:r>
                        <a:rPr lang="ms-MY" sz="2400">
                          <a:effectLst/>
                        </a:rPr>
                        <a:t>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ms-MY" sz="2400">
                          <a:effectLst/>
                        </a:rPr>
                        <a:t>Kelab Tunggal</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ms-MY" sz="2400">
                          <a:effectLst/>
                        </a:rPr>
                        <a:t>6,537</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9494679"/>
                  </a:ext>
                </a:extLst>
              </a:tr>
              <a:tr h="751481">
                <a:tc gridSpan="2">
                  <a:txBody>
                    <a:bodyPr/>
                    <a:lstStyle/>
                    <a:p>
                      <a:pPr marL="0" marR="0" algn="ctr">
                        <a:spcBef>
                          <a:spcPts val="0"/>
                        </a:spcBef>
                        <a:spcAft>
                          <a:spcPts val="0"/>
                        </a:spcAft>
                      </a:pPr>
                      <a:r>
                        <a:rPr lang="ms-MY" sz="2400">
                          <a:effectLst/>
                        </a:rPr>
                        <a:t>JUMLAH</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ms-MY" sz="2400" dirty="0">
                          <a:effectLst/>
                        </a:rPr>
                        <a:t>11,404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65496"/>
                  </a:ext>
                </a:extLst>
              </a:tr>
            </a:tbl>
          </a:graphicData>
        </a:graphic>
      </p:graphicFrame>
      <p:sp>
        <p:nvSpPr>
          <p:cNvPr id="5" name="TextBox 4"/>
          <p:cNvSpPr txBox="1"/>
          <p:nvPr/>
        </p:nvSpPr>
        <p:spPr>
          <a:xfrm>
            <a:off x="2288391" y="5975868"/>
            <a:ext cx="5659626" cy="369332"/>
          </a:xfrm>
          <a:prstGeom prst="rect">
            <a:avLst/>
          </a:prstGeom>
          <a:noFill/>
        </p:spPr>
        <p:txBody>
          <a:bodyPr wrap="none" rtlCol="0">
            <a:spAutoFit/>
          </a:bodyPr>
          <a:lstStyle/>
          <a:p>
            <a:r>
              <a:rPr lang="en-US" dirty="0" err="1" smtClean="0"/>
              <a:t>Sumber</a:t>
            </a:r>
            <a:r>
              <a:rPr lang="en-US" dirty="0" smtClean="0"/>
              <a:t> : </a:t>
            </a:r>
            <a:r>
              <a:rPr lang="en-US" dirty="0" err="1" smtClean="0"/>
              <a:t>Pejabat</a:t>
            </a:r>
            <a:r>
              <a:rPr lang="en-US" dirty="0" smtClean="0"/>
              <a:t> </a:t>
            </a:r>
            <a:r>
              <a:rPr lang="en-US" dirty="0" err="1" smtClean="0"/>
              <a:t>Pendaftar</a:t>
            </a:r>
            <a:r>
              <a:rPr lang="en-US" dirty="0" smtClean="0"/>
              <a:t> </a:t>
            </a:r>
            <a:r>
              <a:rPr lang="en-US" dirty="0" err="1" smtClean="0"/>
              <a:t>Pertubuhan</a:t>
            </a:r>
            <a:r>
              <a:rPr lang="en-US" dirty="0" smtClean="0"/>
              <a:t> </a:t>
            </a:r>
            <a:r>
              <a:rPr lang="en-US" dirty="0" err="1" smtClean="0"/>
              <a:t>Belia</a:t>
            </a:r>
            <a:r>
              <a:rPr lang="en-US" dirty="0" smtClean="0"/>
              <a:t>, 30 Jun 2019</a:t>
            </a:r>
            <a:endParaRPr lang="en-US" dirty="0"/>
          </a:p>
        </p:txBody>
      </p:sp>
    </p:spTree>
    <p:extLst>
      <p:ext uri="{BB962C8B-B14F-4D97-AF65-F5344CB8AC3E}">
        <p14:creationId xmlns:p14="http://schemas.microsoft.com/office/powerpoint/2010/main" val="4992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7367"/>
            <a:ext cx="10808368" cy="1184359"/>
          </a:xfrm>
        </p:spPr>
        <p:txBody>
          <a:bodyPr>
            <a:normAutofit fontScale="90000"/>
          </a:bodyPr>
          <a:lstStyle/>
          <a:p>
            <a:pPr algn="ctr"/>
            <a:r>
              <a:rPr lang="ms-MY" b="1" dirty="0" smtClean="0">
                <a:solidFill>
                  <a:srgbClr val="FF0000"/>
                </a:solidFill>
                <a:latin typeface="Arial" panose="020B0604020202020204" pitchFamily="34" charset="0"/>
                <a:cs typeface="Arial" panose="020B0604020202020204" pitchFamily="34" charset="0"/>
              </a:rPr>
              <a:t>STATISTIK KEPIMPINAN PERTUBUHAN BELIA MENGIKUT JANTINA </a:t>
            </a:r>
            <a:br>
              <a:rPr lang="ms-MY" b="1" dirty="0" smtClean="0">
                <a:solidFill>
                  <a:srgbClr val="FF0000"/>
                </a:solidFill>
                <a:latin typeface="Arial" panose="020B0604020202020204" pitchFamily="34" charset="0"/>
                <a:cs typeface="Arial" panose="020B0604020202020204" pitchFamily="34" charset="0"/>
              </a:rPr>
            </a:b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0554546"/>
              </p:ext>
            </p:extLst>
          </p:nvPr>
        </p:nvGraphicFramePr>
        <p:xfrm>
          <a:off x="1507958" y="1921878"/>
          <a:ext cx="8951495" cy="3336755"/>
        </p:xfrm>
        <a:graphic>
          <a:graphicData uri="http://schemas.openxmlformats.org/drawingml/2006/table">
            <a:tbl>
              <a:tblPr firstRow="1" firstCol="1" bandRow="1">
                <a:tableStyleId>{72833802-FEF1-4C79-8D5D-14CF1EAF98D9}</a:tableStyleId>
              </a:tblPr>
              <a:tblGrid>
                <a:gridCol w="2522551">
                  <a:extLst>
                    <a:ext uri="{9D8B030D-6E8A-4147-A177-3AD203B41FA5}">
                      <a16:colId xmlns:a16="http://schemas.microsoft.com/office/drawing/2014/main" val="1816546817"/>
                    </a:ext>
                  </a:extLst>
                </a:gridCol>
                <a:gridCol w="1706493">
                  <a:extLst>
                    <a:ext uri="{9D8B030D-6E8A-4147-A177-3AD203B41FA5}">
                      <a16:colId xmlns:a16="http://schemas.microsoft.com/office/drawing/2014/main" val="2066149123"/>
                    </a:ext>
                  </a:extLst>
                </a:gridCol>
                <a:gridCol w="2050097">
                  <a:extLst>
                    <a:ext uri="{9D8B030D-6E8A-4147-A177-3AD203B41FA5}">
                      <a16:colId xmlns:a16="http://schemas.microsoft.com/office/drawing/2014/main" val="184482114"/>
                    </a:ext>
                  </a:extLst>
                </a:gridCol>
                <a:gridCol w="1379651">
                  <a:extLst>
                    <a:ext uri="{9D8B030D-6E8A-4147-A177-3AD203B41FA5}">
                      <a16:colId xmlns:a16="http://schemas.microsoft.com/office/drawing/2014/main" val="3543107817"/>
                    </a:ext>
                  </a:extLst>
                </a:gridCol>
                <a:gridCol w="1292703">
                  <a:extLst>
                    <a:ext uri="{9D8B030D-6E8A-4147-A177-3AD203B41FA5}">
                      <a16:colId xmlns:a16="http://schemas.microsoft.com/office/drawing/2014/main" val="3678484191"/>
                    </a:ext>
                  </a:extLst>
                </a:gridCol>
              </a:tblGrid>
              <a:tr h="667351">
                <a:tc>
                  <a:txBody>
                    <a:bodyPr/>
                    <a:lstStyle/>
                    <a:p>
                      <a:pPr algn="ctr"/>
                      <a:r>
                        <a:rPr lang="ms-MY" sz="1800" dirty="0" smtClean="0">
                          <a:effectLst/>
                        </a:rPr>
                        <a:t>KATEGORI UMUR</a:t>
                      </a:r>
                      <a:endParaRPr lang="en-US" sz="18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dirty="0" smtClean="0">
                          <a:effectLst/>
                        </a:rPr>
                        <a:t>LELAKI</a:t>
                      </a:r>
                      <a:endParaRPr lang="en-US" sz="18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dirty="0" smtClean="0">
                          <a:effectLst/>
                        </a:rPr>
                        <a:t>PEREMPUAN</a:t>
                      </a:r>
                      <a:endParaRPr lang="en-US" sz="18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dirty="0" smtClean="0">
                          <a:effectLst/>
                        </a:rPr>
                        <a:t>JUMLAH</a:t>
                      </a:r>
                      <a:endParaRPr lang="en-US" sz="180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a:t>
                      </a:r>
                      <a:endParaRPr lang="en-US" sz="18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3250085"/>
                  </a:ext>
                </a:extLst>
              </a:tr>
              <a:tr h="667351">
                <a:tc>
                  <a:txBody>
                    <a:bodyPr/>
                    <a:lstStyle/>
                    <a:p>
                      <a:pPr algn="ctr"/>
                      <a:r>
                        <a:rPr lang="ms-MY" sz="1800">
                          <a:solidFill>
                            <a:schemeClr val="tx1"/>
                          </a:solidFill>
                          <a:effectLst/>
                        </a:rPr>
                        <a:t>Bawah 30 Tahun</a:t>
                      </a:r>
                      <a:endParaRPr lang="en-US" sz="180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solidFill>
                            <a:schemeClr val="tx1"/>
                          </a:solidFill>
                          <a:effectLst/>
                        </a:rPr>
                        <a:t>28,725</a:t>
                      </a:r>
                      <a:endParaRPr lang="en-US" sz="180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solidFill>
                            <a:schemeClr val="tx1"/>
                          </a:solidFill>
                          <a:effectLst/>
                        </a:rPr>
                        <a:t>14,500</a:t>
                      </a:r>
                      <a:endParaRPr lang="en-US" sz="180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solidFill>
                            <a:schemeClr val="tx1"/>
                          </a:solidFill>
                          <a:effectLst/>
                        </a:rPr>
                        <a:t>43,225</a:t>
                      </a:r>
                      <a:endParaRPr lang="en-US" sz="180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dirty="0">
                          <a:solidFill>
                            <a:schemeClr val="tx1"/>
                          </a:solidFill>
                          <a:effectLst/>
                        </a:rPr>
                        <a:t>28.1</a:t>
                      </a:r>
                      <a:endParaRPr lang="en-US" sz="1800" dirty="0">
                        <a:solidFill>
                          <a:schemeClr val="tx1"/>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61045433"/>
                  </a:ext>
                </a:extLst>
              </a:tr>
              <a:tr h="667351">
                <a:tc>
                  <a:txBody>
                    <a:bodyPr/>
                    <a:lstStyle/>
                    <a:p>
                      <a:pPr algn="ctr"/>
                      <a:r>
                        <a:rPr lang="ms-MY" sz="1800">
                          <a:effectLst/>
                        </a:rPr>
                        <a:t>31-35 Tahun</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33,501</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27,621</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61,122</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39.8</a:t>
                      </a:r>
                      <a:endParaRPr lang="en-US" sz="18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79237228"/>
                  </a:ext>
                </a:extLst>
              </a:tr>
              <a:tr h="667351">
                <a:tc>
                  <a:txBody>
                    <a:bodyPr/>
                    <a:lstStyle/>
                    <a:p>
                      <a:pPr algn="ctr"/>
                      <a:r>
                        <a:rPr lang="ms-MY" sz="1800">
                          <a:effectLst/>
                        </a:rPr>
                        <a:t>36-40 Tahun</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27,783</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21,550</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49,333</a:t>
                      </a:r>
                      <a:endParaRPr lang="en-US" sz="1800">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a:effectLst/>
                        </a:rPr>
                        <a:t>32.1</a:t>
                      </a:r>
                      <a:endParaRPr lang="en-US" sz="18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0525142"/>
                  </a:ext>
                </a:extLst>
              </a:tr>
              <a:tr h="667351">
                <a:tc>
                  <a:txBody>
                    <a:bodyPr/>
                    <a:lstStyle/>
                    <a:p>
                      <a:pPr algn="ctr"/>
                      <a:r>
                        <a:rPr lang="ms-MY" sz="1800" b="1" dirty="0" smtClean="0">
                          <a:solidFill>
                            <a:srgbClr val="FF0000"/>
                          </a:solidFill>
                          <a:effectLst/>
                        </a:rPr>
                        <a:t>JUMLAH</a:t>
                      </a:r>
                      <a:endParaRPr lang="en-US" sz="1800" b="1" dirty="0">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b="1" dirty="0" smtClean="0">
                          <a:solidFill>
                            <a:srgbClr val="FF0000"/>
                          </a:solidFill>
                          <a:effectLst/>
                        </a:rPr>
                        <a:t>90,009</a:t>
                      </a:r>
                      <a:endParaRPr lang="en-US" sz="1800" b="1" dirty="0">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b="1" dirty="0" smtClean="0">
                          <a:solidFill>
                            <a:srgbClr val="FF0000"/>
                          </a:solidFill>
                          <a:effectLst/>
                        </a:rPr>
                        <a:t>63,671</a:t>
                      </a:r>
                      <a:endParaRPr lang="en-US" sz="1800" b="1" dirty="0">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b="1" dirty="0" smtClean="0">
                          <a:solidFill>
                            <a:srgbClr val="FF0000"/>
                          </a:solidFill>
                          <a:effectLst/>
                        </a:rPr>
                        <a:t>153,680</a:t>
                      </a:r>
                      <a:endParaRPr lang="en-US" sz="1800" b="1" dirty="0">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r>
                        <a:rPr lang="ms-MY" sz="1800" b="1" dirty="0" smtClean="0">
                          <a:solidFill>
                            <a:srgbClr val="FF0000"/>
                          </a:solidFill>
                          <a:effectLst/>
                        </a:rPr>
                        <a:t>100</a:t>
                      </a:r>
                      <a:endParaRPr lang="en-US" sz="1800" b="1" dirty="0">
                        <a:solidFill>
                          <a:srgbClr val="FF0000"/>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71163204"/>
                  </a:ext>
                </a:extLst>
              </a:tr>
            </a:tbl>
          </a:graphicData>
        </a:graphic>
      </p:graphicFrame>
      <p:sp>
        <p:nvSpPr>
          <p:cNvPr id="6" name="TextBox 5"/>
          <p:cNvSpPr txBox="1"/>
          <p:nvPr/>
        </p:nvSpPr>
        <p:spPr>
          <a:xfrm>
            <a:off x="1507958" y="5442936"/>
            <a:ext cx="5707716" cy="369332"/>
          </a:xfrm>
          <a:prstGeom prst="rect">
            <a:avLst/>
          </a:prstGeom>
          <a:noFill/>
        </p:spPr>
        <p:txBody>
          <a:bodyPr wrap="none" rtlCol="0">
            <a:spAutoFit/>
          </a:bodyPr>
          <a:lstStyle/>
          <a:p>
            <a:r>
              <a:rPr lang="en-US" dirty="0" err="1" smtClean="0"/>
              <a:t>Sumber</a:t>
            </a:r>
            <a:r>
              <a:rPr lang="en-US" dirty="0" smtClean="0"/>
              <a:t> : </a:t>
            </a:r>
            <a:r>
              <a:rPr lang="en-US" dirty="0" err="1" smtClean="0"/>
              <a:t>Pejabat</a:t>
            </a:r>
            <a:r>
              <a:rPr lang="en-US" dirty="0" smtClean="0"/>
              <a:t> </a:t>
            </a:r>
            <a:r>
              <a:rPr lang="en-US" dirty="0" err="1" smtClean="0"/>
              <a:t>Pendaftar</a:t>
            </a:r>
            <a:r>
              <a:rPr lang="en-US" dirty="0" smtClean="0"/>
              <a:t> </a:t>
            </a:r>
            <a:r>
              <a:rPr lang="en-US" dirty="0" err="1" smtClean="0"/>
              <a:t>Pertubuhan</a:t>
            </a:r>
            <a:r>
              <a:rPr lang="en-US" dirty="0" smtClean="0"/>
              <a:t> </a:t>
            </a:r>
            <a:r>
              <a:rPr lang="en-US" dirty="0" err="1" smtClean="0"/>
              <a:t>Belia</a:t>
            </a:r>
            <a:r>
              <a:rPr lang="en-US" dirty="0" smtClean="0"/>
              <a:t>, 30 Mei 2019</a:t>
            </a:r>
            <a:endParaRPr lang="en-US" dirty="0"/>
          </a:p>
        </p:txBody>
      </p:sp>
    </p:spTree>
    <p:extLst>
      <p:ext uri="{BB962C8B-B14F-4D97-AF65-F5344CB8AC3E}">
        <p14:creationId xmlns:p14="http://schemas.microsoft.com/office/powerpoint/2010/main" val="101041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46"/>
            <a:ext cx="10515600" cy="1325563"/>
          </a:xfrm>
        </p:spPr>
        <p:txBody>
          <a:bodyPr>
            <a:normAutofit/>
          </a:bodyPr>
          <a:lstStyle/>
          <a:p>
            <a:pPr algn="ctr"/>
            <a:r>
              <a:rPr lang="en-US" sz="3600" b="1" dirty="0" smtClean="0">
                <a:solidFill>
                  <a:srgbClr val="FF0000"/>
                </a:solidFill>
                <a:latin typeface="Arial" panose="020B0604020202020204" pitchFamily="34" charset="0"/>
                <a:cs typeface="Arial" panose="020B0604020202020204" pitchFamily="34" charset="0"/>
              </a:rPr>
              <a:t>TRANSISI KEPIMPINAN PERTUBUHAN BELIA</a:t>
            </a:r>
            <a:endParaRPr lang="en-US" sz="3600" b="1" dirty="0">
              <a:solidFill>
                <a:srgbClr val="FF000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3643543"/>
              </p:ext>
            </p:extLst>
          </p:nvPr>
        </p:nvGraphicFramePr>
        <p:xfrm>
          <a:off x="561474" y="1546309"/>
          <a:ext cx="10908631" cy="4909211"/>
        </p:xfrm>
        <a:graphic>
          <a:graphicData uri="http://schemas.openxmlformats.org/drawingml/2006/table">
            <a:tbl>
              <a:tblPr firstRow="1" firstCol="1" bandRow="1">
                <a:tableStyleId>{0E3FDE45-AF77-4B5C-9715-49D594BDF05E}</a:tableStyleId>
              </a:tblPr>
              <a:tblGrid>
                <a:gridCol w="1892743">
                  <a:extLst>
                    <a:ext uri="{9D8B030D-6E8A-4147-A177-3AD203B41FA5}">
                      <a16:colId xmlns:a16="http://schemas.microsoft.com/office/drawing/2014/main" val="2485792874"/>
                    </a:ext>
                  </a:extLst>
                </a:gridCol>
                <a:gridCol w="9015888">
                  <a:extLst>
                    <a:ext uri="{9D8B030D-6E8A-4147-A177-3AD203B41FA5}">
                      <a16:colId xmlns:a16="http://schemas.microsoft.com/office/drawing/2014/main" val="203860607"/>
                    </a:ext>
                  </a:extLst>
                </a:gridCol>
              </a:tblGrid>
              <a:tr h="748007">
                <a:tc>
                  <a:txBody>
                    <a:bodyPr/>
                    <a:lstStyle/>
                    <a:p>
                      <a:pPr marL="0" marR="0" algn="ctr">
                        <a:lnSpc>
                          <a:spcPct val="115000"/>
                        </a:lnSpc>
                        <a:spcBef>
                          <a:spcPts val="0"/>
                        </a:spcBef>
                        <a:spcAft>
                          <a:spcPts val="0"/>
                        </a:spcAft>
                      </a:pPr>
                      <a:endParaRPr lang="ms-MY" sz="1600" dirty="0" smtClean="0">
                        <a:effectLst/>
                      </a:endParaRPr>
                    </a:p>
                    <a:p>
                      <a:pPr marL="0" marR="0" algn="ctr">
                        <a:lnSpc>
                          <a:spcPct val="115000"/>
                        </a:lnSpc>
                        <a:spcBef>
                          <a:spcPts val="0"/>
                        </a:spcBef>
                        <a:spcAft>
                          <a:spcPts val="0"/>
                        </a:spcAft>
                      </a:pPr>
                      <a:r>
                        <a:rPr lang="ms-MY" sz="1600" dirty="0" smtClean="0">
                          <a:effectLst/>
                        </a:rPr>
                        <a:t>GARIS </a:t>
                      </a:r>
                      <a:r>
                        <a:rPr lang="ms-MY" sz="1600" dirty="0">
                          <a:effectLst/>
                        </a:rPr>
                        <a:t>MASA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ms-MY" sz="1600" dirty="0" smtClean="0">
                        <a:effectLst/>
                      </a:endParaRPr>
                    </a:p>
                    <a:p>
                      <a:pPr marL="0" marR="0" algn="ctr">
                        <a:lnSpc>
                          <a:spcPct val="115000"/>
                        </a:lnSpc>
                        <a:spcBef>
                          <a:spcPts val="0"/>
                        </a:spcBef>
                        <a:spcAft>
                          <a:spcPts val="0"/>
                        </a:spcAft>
                      </a:pPr>
                      <a:r>
                        <a:rPr lang="ms-MY" sz="1600" dirty="0" smtClean="0">
                          <a:effectLst/>
                        </a:rPr>
                        <a:t>PERANCANGAN </a:t>
                      </a:r>
                      <a:r>
                        <a:rPr lang="ms-MY" sz="1600" dirty="0">
                          <a:effectLst/>
                        </a:rPr>
                        <a:t>PELAN </a:t>
                      </a:r>
                      <a:r>
                        <a:rPr lang="ms-MY" sz="1600" dirty="0" smtClean="0">
                          <a:effectLst/>
                        </a:rPr>
                        <a:t>TINDAKAN</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2516448"/>
                  </a:ext>
                </a:extLst>
              </a:tr>
              <a:tr h="4090442">
                <a:tc>
                  <a:txBody>
                    <a:bodyPr/>
                    <a:lstStyle/>
                    <a:p>
                      <a:pPr marL="0" marR="0" algn="ctr">
                        <a:lnSpc>
                          <a:spcPct val="115000"/>
                        </a:lnSpc>
                        <a:spcBef>
                          <a:spcPts val="0"/>
                        </a:spcBef>
                        <a:spcAft>
                          <a:spcPts val="0"/>
                        </a:spcAft>
                      </a:pPr>
                      <a:r>
                        <a:rPr lang="ms-MY" sz="1600">
                          <a:effectLst/>
                        </a:rPr>
                        <a:t>FASA 1:</a:t>
                      </a:r>
                      <a:endParaRPr lang="en-US" sz="1600">
                        <a:effectLst/>
                      </a:endParaRPr>
                    </a:p>
                    <a:p>
                      <a:pPr marL="0" marR="0" algn="ctr">
                        <a:lnSpc>
                          <a:spcPct val="115000"/>
                        </a:lnSpc>
                        <a:spcBef>
                          <a:spcPts val="0"/>
                        </a:spcBef>
                        <a:spcAft>
                          <a:spcPts val="0"/>
                        </a:spcAft>
                      </a:pPr>
                      <a:r>
                        <a:rPr lang="ms-MY" sz="1600">
                          <a:effectLst/>
                        </a:rPr>
                        <a:t>2019</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algn="just">
                        <a:lnSpc>
                          <a:spcPct val="115000"/>
                        </a:lnSpc>
                        <a:spcBef>
                          <a:spcPts val="0"/>
                        </a:spcBef>
                        <a:spcAft>
                          <a:spcPts val="0"/>
                        </a:spcAft>
                        <a:buFont typeface="Times New Roman" panose="02020603050405020304" pitchFamily="18" charset="0"/>
                        <a:buChar char="•"/>
                        <a:tabLst>
                          <a:tab pos="162560" algn="l"/>
                        </a:tabLst>
                      </a:pPr>
                      <a:r>
                        <a:rPr lang="ms-MY" sz="1800" dirty="0">
                          <a:effectLst/>
                        </a:rPr>
                        <a:t>Kursus Kepimpinan / Pengurusan Organisasi oleh MBM dan KBS di semua peringkat.</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Promosi &amp; Pendaftaran keahlian belia 30 tahun ke bawah.</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Persetujuan bersama MBM-KBS berhubung formula had umur kepimpinan belia.</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Pelaksanaan komposisi kepimpinan belia oleh pertubuhan belia setelah dipersetujui.</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Sesi pemilihan kepimpinan oleh pertubuhan belia.</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Kajian awal dilaksanakan.</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Knowledge transfer session dilaksanakan oleh kepimpinan 40 tahun kepada kepimpinan 30 tahun ke bawah.</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TOT Kejurulatihan Belia dilaksanakan kepada kepimpinan belia 31 tahun ke atas.</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457200" algn="l"/>
                        </a:tabLst>
                      </a:pPr>
                      <a:r>
                        <a:rPr lang="ms-MY" sz="1800" dirty="0">
                          <a:effectLst/>
                        </a:rPr>
                        <a:t>Program memperkasa urus tadbir pertubuhan belia yang lebih baik (Good Governance</a:t>
                      </a:r>
                      <a:r>
                        <a:rPr lang="ms-MY" sz="1600" dirty="0">
                          <a:effectLst/>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41051395"/>
                  </a:ext>
                </a:extLst>
              </a:tr>
            </a:tbl>
          </a:graphicData>
        </a:graphic>
      </p:graphicFrame>
    </p:spTree>
    <p:extLst>
      <p:ext uri="{BB962C8B-B14F-4D97-AF65-F5344CB8AC3E}">
        <p14:creationId xmlns:p14="http://schemas.microsoft.com/office/powerpoint/2010/main" val="647743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2210331"/>
              </p:ext>
            </p:extLst>
          </p:nvPr>
        </p:nvGraphicFramePr>
        <p:xfrm>
          <a:off x="978568" y="561474"/>
          <a:ext cx="10347157" cy="5662863"/>
        </p:xfrm>
        <a:graphic>
          <a:graphicData uri="http://schemas.openxmlformats.org/drawingml/2006/table">
            <a:tbl>
              <a:tblPr firstRow="1" firstCol="1" bandRow="1">
                <a:tableStyleId>{0E3FDE45-AF77-4B5C-9715-49D594BDF05E}</a:tableStyleId>
              </a:tblPr>
              <a:tblGrid>
                <a:gridCol w="1795321">
                  <a:extLst>
                    <a:ext uri="{9D8B030D-6E8A-4147-A177-3AD203B41FA5}">
                      <a16:colId xmlns:a16="http://schemas.microsoft.com/office/drawing/2014/main" val="98052264"/>
                    </a:ext>
                  </a:extLst>
                </a:gridCol>
                <a:gridCol w="8551836">
                  <a:extLst>
                    <a:ext uri="{9D8B030D-6E8A-4147-A177-3AD203B41FA5}">
                      <a16:colId xmlns:a16="http://schemas.microsoft.com/office/drawing/2014/main" val="1290488162"/>
                    </a:ext>
                  </a:extLst>
                </a:gridCol>
              </a:tblGrid>
              <a:tr h="3603639">
                <a:tc>
                  <a:txBody>
                    <a:bodyPr/>
                    <a:lstStyle/>
                    <a:p>
                      <a:pPr marL="0" marR="0" algn="ctr">
                        <a:lnSpc>
                          <a:spcPct val="115000"/>
                        </a:lnSpc>
                        <a:spcBef>
                          <a:spcPts val="0"/>
                        </a:spcBef>
                        <a:spcAft>
                          <a:spcPts val="0"/>
                        </a:spcAft>
                      </a:pPr>
                      <a:r>
                        <a:rPr lang="ms-MY" sz="1800" dirty="0">
                          <a:effectLst/>
                        </a:rPr>
                        <a:t>FASA 2:</a:t>
                      </a:r>
                      <a:endParaRPr lang="en-US" sz="1800" dirty="0">
                        <a:effectLst/>
                      </a:endParaRPr>
                    </a:p>
                    <a:p>
                      <a:pPr marL="0" marR="0" algn="ctr">
                        <a:lnSpc>
                          <a:spcPct val="115000"/>
                        </a:lnSpc>
                        <a:spcBef>
                          <a:spcPts val="0"/>
                        </a:spcBef>
                        <a:spcAft>
                          <a:spcPts val="0"/>
                        </a:spcAft>
                      </a:pPr>
                      <a:r>
                        <a:rPr lang="ms-MY" sz="1800" dirty="0">
                          <a:effectLst/>
                        </a:rPr>
                        <a:t>2020-2021</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4496" marR="64496" marT="0" marB="0" anchor="ctr"/>
                </a:tc>
                <a:tc>
                  <a:txBody>
                    <a:bodyPr/>
                    <a:lstStyle/>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Kursus Kepimpinan diteruskan oleh MBM dan KBS di semua peringkat.</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Promosi &amp; Pendaftaran keahlian belia 30 tahun ke bawah ditingkatkan.</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Peratusan komposisi kepimpinan belia ditingkatkan.</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Sesi pemilihan kepimpinan oleh pertubuhan belia.</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Kajian Keberkesanan dilaksanakan.</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Knowledge transfer session dilaksanakan oleh kepimpinan 40 tahun kepada kepimpinan 30 tahun ke bawah.</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TOT Kejurulatihan Belia diteruskan kepada kepimpinan belia 31 tahun ke atas.</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Roadshow pindaan umur di bawah 30 tahun</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Program memperkasa urus tadbir pertubuhan belia yang lebih baik (Good Governance)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4496" marR="64496" marT="0" marB="0"/>
                </a:tc>
                <a:extLst>
                  <a:ext uri="{0D108BD9-81ED-4DB2-BD59-A6C34878D82A}">
                    <a16:rowId xmlns:a16="http://schemas.microsoft.com/office/drawing/2014/main" val="4190813700"/>
                  </a:ext>
                </a:extLst>
              </a:tr>
              <a:tr h="2059224">
                <a:tc>
                  <a:txBody>
                    <a:bodyPr/>
                    <a:lstStyle/>
                    <a:p>
                      <a:pPr marL="0" marR="0" algn="ctr">
                        <a:lnSpc>
                          <a:spcPct val="115000"/>
                        </a:lnSpc>
                        <a:spcBef>
                          <a:spcPts val="0"/>
                        </a:spcBef>
                        <a:spcAft>
                          <a:spcPts val="0"/>
                        </a:spcAft>
                      </a:pPr>
                      <a:r>
                        <a:rPr lang="ms-MY" sz="1800">
                          <a:effectLst/>
                        </a:rPr>
                        <a:t>FASA 3:</a:t>
                      </a:r>
                      <a:endParaRPr lang="en-US" sz="1800">
                        <a:effectLst/>
                      </a:endParaRPr>
                    </a:p>
                    <a:p>
                      <a:pPr marL="0" marR="0" algn="ctr">
                        <a:lnSpc>
                          <a:spcPct val="115000"/>
                        </a:lnSpc>
                        <a:spcBef>
                          <a:spcPts val="0"/>
                        </a:spcBef>
                        <a:spcAft>
                          <a:spcPts val="0"/>
                        </a:spcAft>
                      </a:pPr>
                      <a:r>
                        <a:rPr lang="ms-MY" sz="1800">
                          <a:effectLst/>
                        </a:rPr>
                        <a:t>Disember 2021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4496" marR="64496" marT="0" marB="0" anchor="ctr"/>
                </a:tc>
                <a:tc>
                  <a:txBody>
                    <a:bodyPr/>
                    <a:lstStyle/>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Kursus Kepimpinan dilaksanakan di semua peringkat.</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Transisi kepimpinan belia berumur 30 tahun ke bawah dilaksanakan sepenuhnya.</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Pelaksanaan profesionalisme pekerja belia kepada bekas kepimpinan belia terdahulu.</a:t>
                      </a:r>
                      <a:endParaRPr lang="en-US" sz="1800" dirty="0">
                        <a:effectLst/>
                      </a:endParaRPr>
                    </a:p>
                    <a:p>
                      <a:pPr marL="342900" marR="0" lvl="0" indent="-342900" algn="just">
                        <a:lnSpc>
                          <a:spcPct val="115000"/>
                        </a:lnSpc>
                        <a:spcBef>
                          <a:spcPts val="0"/>
                        </a:spcBef>
                        <a:spcAft>
                          <a:spcPts val="0"/>
                        </a:spcAft>
                        <a:buFont typeface="Times New Roman" panose="02020603050405020304" pitchFamily="18" charset="0"/>
                        <a:buChar char="•"/>
                        <a:tabLst>
                          <a:tab pos="162560" algn="l"/>
                          <a:tab pos="285750" algn="l"/>
                        </a:tabLst>
                      </a:pPr>
                      <a:r>
                        <a:rPr lang="ms-MY" sz="1800" dirty="0">
                          <a:effectLst/>
                        </a:rPr>
                        <a:t>Pemimpin persatuan belia yang dipilih sebelum 1 Januari 2020 akan terus memegang jawatan sehingga tamat penggal.</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4496" marR="64496" marT="0" marB="0"/>
                </a:tc>
                <a:extLst>
                  <a:ext uri="{0D108BD9-81ED-4DB2-BD59-A6C34878D82A}">
                    <a16:rowId xmlns:a16="http://schemas.microsoft.com/office/drawing/2014/main" val="3157249260"/>
                  </a:ext>
                </a:extLst>
              </a:tr>
            </a:tbl>
          </a:graphicData>
        </a:graphic>
      </p:graphicFrame>
    </p:spTree>
    <p:extLst>
      <p:ext uri="{BB962C8B-B14F-4D97-AF65-F5344CB8AC3E}">
        <p14:creationId xmlns:p14="http://schemas.microsoft.com/office/powerpoint/2010/main" val="258170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anose="020B0604020202020204" pitchFamily="34" charset="0"/>
                <a:cs typeface="Arial" panose="020B0604020202020204" pitchFamily="34" charset="0"/>
              </a:rPr>
              <a:t>STRATEGI PELAKSANAAN</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err="1" smtClean="0"/>
              <a:t>Menggerakkan</a:t>
            </a:r>
            <a:r>
              <a:rPr lang="en-US" dirty="0" smtClean="0"/>
              <a:t> </a:t>
            </a:r>
            <a:r>
              <a:rPr lang="en-US" dirty="0" err="1" smtClean="0"/>
              <a:t>Pelan</a:t>
            </a:r>
            <a:r>
              <a:rPr lang="en-US" dirty="0" smtClean="0"/>
              <a:t> </a:t>
            </a:r>
            <a:r>
              <a:rPr lang="en-US" dirty="0" err="1" smtClean="0"/>
              <a:t>Peralihan</a:t>
            </a:r>
            <a:r>
              <a:rPr lang="en-US" dirty="0" smtClean="0"/>
              <a:t> </a:t>
            </a:r>
            <a:r>
              <a:rPr lang="en-US" dirty="0" err="1" smtClean="0"/>
              <a:t>Kepimpinan</a:t>
            </a:r>
            <a:r>
              <a:rPr lang="en-US" dirty="0" smtClean="0"/>
              <a:t> – Akan </a:t>
            </a:r>
            <a:r>
              <a:rPr lang="en-US" dirty="0" err="1" smtClean="0"/>
              <a:t>Diperhalusi</a:t>
            </a:r>
            <a:r>
              <a:rPr lang="en-US" dirty="0" smtClean="0"/>
              <a:t> </a:t>
            </a:r>
            <a:r>
              <a:rPr lang="en-US" dirty="0" err="1" smtClean="0"/>
              <a:t>Semasa</a:t>
            </a:r>
            <a:r>
              <a:rPr lang="en-US" dirty="0" smtClean="0"/>
              <a:t> </a:t>
            </a:r>
            <a:r>
              <a:rPr lang="en-US" dirty="0" err="1" smtClean="0"/>
              <a:t>Bengkel</a:t>
            </a:r>
            <a:r>
              <a:rPr lang="en-US" dirty="0" smtClean="0"/>
              <a:t> </a:t>
            </a:r>
            <a:r>
              <a:rPr lang="en-US" dirty="0" err="1" smtClean="0"/>
              <a:t>Transisi</a:t>
            </a:r>
            <a:r>
              <a:rPr lang="en-US" dirty="0" smtClean="0"/>
              <a:t> </a:t>
            </a:r>
            <a:r>
              <a:rPr lang="en-US" dirty="0" err="1" smtClean="0"/>
              <a:t>Kepimpinan</a:t>
            </a:r>
            <a:r>
              <a:rPr lang="en-US" dirty="0" smtClean="0"/>
              <a:t> </a:t>
            </a:r>
            <a:r>
              <a:rPr lang="en-US" dirty="0" err="1" smtClean="0"/>
              <a:t>pada</a:t>
            </a:r>
            <a:r>
              <a:rPr lang="en-US" dirty="0" smtClean="0"/>
              <a:t> 1- 3 </a:t>
            </a:r>
            <a:r>
              <a:rPr lang="en-US" dirty="0" err="1" smtClean="0"/>
              <a:t>Oktober</a:t>
            </a:r>
            <a:r>
              <a:rPr lang="en-US" dirty="0" smtClean="0"/>
              <a:t> 2019; </a:t>
            </a:r>
          </a:p>
          <a:p>
            <a:pPr marL="0" indent="0">
              <a:buNone/>
            </a:pPr>
            <a:endParaRPr lang="en-US" dirty="0" smtClean="0"/>
          </a:p>
          <a:p>
            <a:r>
              <a:rPr lang="en-US" dirty="0" err="1" smtClean="0"/>
              <a:t>Melaksanakan</a:t>
            </a:r>
            <a:r>
              <a:rPr lang="en-US" dirty="0" smtClean="0"/>
              <a:t> </a:t>
            </a:r>
            <a:r>
              <a:rPr lang="en-US" dirty="0" err="1" smtClean="0"/>
              <a:t>Kursus</a:t>
            </a:r>
            <a:r>
              <a:rPr lang="en-US" dirty="0" smtClean="0"/>
              <a:t> </a:t>
            </a:r>
            <a:r>
              <a:rPr lang="en-US" dirty="0" err="1" smtClean="0"/>
              <a:t>Kepimpinan</a:t>
            </a:r>
            <a:r>
              <a:rPr lang="en-US" dirty="0" smtClean="0"/>
              <a:t> </a:t>
            </a:r>
            <a:r>
              <a:rPr lang="en-US" dirty="0" err="1" smtClean="0"/>
              <a:t>dan</a:t>
            </a:r>
            <a:r>
              <a:rPr lang="en-US" dirty="0" smtClean="0"/>
              <a:t> </a:t>
            </a:r>
            <a:r>
              <a:rPr lang="en-US" dirty="0" err="1" smtClean="0"/>
              <a:t>Pengurusan</a:t>
            </a:r>
            <a:r>
              <a:rPr lang="en-US" dirty="0" smtClean="0"/>
              <a:t> </a:t>
            </a:r>
            <a:r>
              <a:rPr lang="en-US" dirty="0" err="1" smtClean="0"/>
              <a:t>Organisasi</a:t>
            </a:r>
            <a:r>
              <a:rPr lang="en-US" dirty="0" smtClean="0"/>
              <a:t> (KPO) di </a:t>
            </a:r>
            <a:r>
              <a:rPr lang="en-US" dirty="0" err="1" smtClean="0"/>
              <a:t>Peringkat</a:t>
            </a:r>
            <a:r>
              <a:rPr lang="en-US" dirty="0" smtClean="0"/>
              <a:t> Daerah – </a:t>
            </a:r>
            <a:r>
              <a:rPr lang="en-US" dirty="0" err="1" smtClean="0"/>
              <a:t>Sasaran</a:t>
            </a:r>
            <a:r>
              <a:rPr lang="en-US" dirty="0" smtClean="0"/>
              <a:t> 2019 – 121 </a:t>
            </a:r>
            <a:r>
              <a:rPr lang="en-US" dirty="0" err="1" smtClean="0"/>
              <a:t>Kursus</a:t>
            </a:r>
            <a:r>
              <a:rPr lang="en-US" dirty="0" smtClean="0"/>
              <a:t> – </a:t>
            </a:r>
            <a:r>
              <a:rPr lang="en-US" dirty="0" err="1" smtClean="0"/>
              <a:t>Penyertaan</a:t>
            </a:r>
            <a:r>
              <a:rPr lang="en-US" dirty="0" smtClean="0"/>
              <a:t> 4840 </a:t>
            </a:r>
            <a:r>
              <a:rPr lang="en-US" dirty="0" err="1" smtClean="0"/>
              <a:t>Kepimpinan</a:t>
            </a:r>
            <a:r>
              <a:rPr lang="en-US" dirty="0" smtClean="0"/>
              <a:t> </a:t>
            </a:r>
            <a:r>
              <a:rPr lang="en-US" dirty="0" err="1" smtClean="0"/>
              <a:t>Belia</a:t>
            </a:r>
            <a:r>
              <a:rPr lang="en-US" dirty="0" smtClean="0"/>
              <a:t>; </a:t>
            </a:r>
            <a:endParaRPr lang="en-US" dirty="0"/>
          </a:p>
          <a:p>
            <a:pPr marL="0" indent="0" algn="ctr">
              <a:buNone/>
            </a:pPr>
            <a:r>
              <a:rPr lang="ms-MY" i="1" dirty="0" smtClean="0"/>
              <a:t>“KPO </a:t>
            </a:r>
            <a:r>
              <a:rPr lang="ms-MY" i="1" dirty="0"/>
              <a:t>bertujuan melahirkan pemimpin baru pertubuhan belia yang mahir dalam bidang pengurusan organisasi, berkompetensi kepimpinan yang tinggi serta berkebolehan untuk mengambil alih kepimpinan pertubuhan </a:t>
            </a:r>
            <a:r>
              <a:rPr lang="ms-MY" i="1" dirty="0" smtClean="0"/>
              <a:t>belia”</a:t>
            </a:r>
            <a:endParaRPr lang="en-US" i="1" dirty="0"/>
          </a:p>
        </p:txBody>
      </p:sp>
    </p:spTree>
    <p:extLst>
      <p:ext uri="{BB962C8B-B14F-4D97-AF65-F5344CB8AC3E}">
        <p14:creationId xmlns:p14="http://schemas.microsoft.com/office/powerpoint/2010/main" val="1336133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1" y="268872"/>
            <a:ext cx="11739155" cy="1325563"/>
          </a:xfrm>
        </p:spPr>
        <p:txBody>
          <a:bodyPr>
            <a:normAutofit/>
          </a:bodyPr>
          <a:lstStyle/>
          <a:p>
            <a:pPr algn="ctr"/>
            <a:r>
              <a:rPr lang="en-US" sz="3600" b="1" dirty="0" smtClean="0">
                <a:solidFill>
                  <a:srgbClr val="C00000"/>
                </a:solidFill>
                <a:latin typeface="Arial" panose="020B0604020202020204" pitchFamily="34" charset="0"/>
                <a:cs typeface="Arial" panose="020B0604020202020204" pitchFamily="34" charset="0"/>
              </a:rPr>
              <a:t>SEJARAH HAD UMUR BELIA DI MALAYSIA</a:t>
            </a:r>
            <a:endParaRPr lang="en-US" sz="3600" b="1" dirty="0">
              <a:solidFill>
                <a:srgbClr val="C0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022797604"/>
              </p:ext>
            </p:extLst>
          </p:nvPr>
        </p:nvGraphicFramePr>
        <p:xfrm>
          <a:off x="452846" y="481264"/>
          <a:ext cx="11322060" cy="598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877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6178"/>
            <a:ext cx="10515600" cy="1325563"/>
          </a:xfrm>
        </p:spPr>
        <p:txBody>
          <a:bodyPr>
            <a:normAutofit fontScale="90000"/>
          </a:bodyPr>
          <a:lstStyle/>
          <a:p>
            <a:pPr lvl="0"/>
            <a:r>
              <a:rPr lang="ms-MY" b="1" dirty="0" smtClean="0"/>
              <a:t>Meningkatkan </a:t>
            </a:r>
            <a:r>
              <a:rPr lang="ms-MY" b="1" dirty="0"/>
              <a:t>“</a:t>
            </a:r>
            <a:r>
              <a:rPr lang="ms-MY" b="1" i="1" dirty="0"/>
              <a:t>Pool of Talent</a:t>
            </a:r>
            <a:r>
              <a:rPr lang="ms-MY" b="1" dirty="0"/>
              <a:t>” pemimpin pelapis pertubuhan melalui beberapa program seperti berikut:</a:t>
            </a:r>
            <a:r>
              <a:rPr lang="en-US" dirty="0"/>
              <a:t/>
            </a:r>
            <a:br>
              <a:rPr lang="en-US" dirty="0"/>
            </a:br>
            <a:endParaRPr lang="en-US" dirty="0"/>
          </a:p>
        </p:txBody>
      </p:sp>
      <p:sp>
        <p:nvSpPr>
          <p:cNvPr id="3" name="Content Placeholder 2"/>
          <p:cNvSpPr>
            <a:spLocks noGrp="1"/>
          </p:cNvSpPr>
          <p:nvPr>
            <p:ph idx="1"/>
          </p:nvPr>
        </p:nvSpPr>
        <p:spPr>
          <a:xfrm>
            <a:off x="838200" y="2091741"/>
            <a:ext cx="7487653" cy="4351338"/>
          </a:xfrm>
        </p:spPr>
        <p:txBody>
          <a:bodyPr/>
          <a:lstStyle/>
          <a:p>
            <a:pPr lvl="0"/>
            <a:r>
              <a:rPr lang="ms-MY" dirty="0">
                <a:solidFill>
                  <a:srgbClr val="FF0000"/>
                </a:solidFill>
              </a:rPr>
              <a:t>Malaysia Future Leaders School (MFLS)</a:t>
            </a:r>
            <a:endParaRPr lang="en-US" dirty="0" smtClean="0">
              <a:solidFill>
                <a:srgbClr val="FF0000"/>
              </a:solidFill>
              <a:effectLst/>
            </a:endParaRPr>
          </a:p>
          <a:p>
            <a:pPr marL="0" indent="0" algn="just">
              <a:buNone/>
            </a:pPr>
            <a:r>
              <a:rPr lang="ms-MY" dirty="0" smtClean="0"/>
              <a:t>MFLS </a:t>
            </a:r>
            <a:r>
              <a:rPr lang="ms-MY" dirty="0"/>
              <a:t>bertujuan untuk melahirkan pemimpin belia yang boleh menyumbang dalam pembangunan negara serta berkeupayaan berperanan di peringkat antarabangsa di samping membentuk generasi belia yang lebih berwawasan dan tinggi nilai jati diri. Program ini menyasarkan belia yang berumur 15 hingga 17 tahun. </a:t>
            </a:r>
            <a:r>
              <a:rPr lang="ms-MY" dirty="0" smtClean="0"/>
              <a:t>Sasaran Peserta tahun 2019 adalah seramai 35 ribu orang</a:t>
            </a:r>
            <a:endParaRPr lang="en-US" dirty="0"/>
          </a:p>
        </p:txBody>
      </p:sp>
      <p:pic>
        <p:nvPicPr>
          <p:cNvPr id="4" name="Picture 3"/>
          <p:cNvPicPr>
            <a:picLocks noChangeAspect="1"/>
          </p:cNvPicPr>
          <p:nvPr/>
        </p:nvPicPr>
        <p:blipFill>
          <a:blip r:embed="rId2"/>
          <a:stretch>
            <a:fillRect/>
          </a:stretch>
        </p:blipFill>
        <p:spPr>
          <a:xfrm>
            <a:off x="8501582" y="4048878"/>
            <a:ext cx="2852217" cy="2015038"/>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8501581" y="1636295"/>
            <a:ext cx="2631639" cy="2412583"/>
          </a:xfrm>
          <a:prstGeom prst="rect">
            <a:avLst/>
          </a:prstGeom>
          <a:ln>
            <a:noFill/>
          </a:ln>
          <a:effectLst>
            <a:softEdge rad="112500"/>
          </a:effectLst>
        </p:spPr>
      </p:pic>
    </p:spTree>
    <p:extLst>
      <p:ext uri="{BB962C8B-B14F-4D97-AF65-F5344CB8AC3E}">
        <p14:creationId xmlns:p14="http://schemas.microsoft.com/office/powerpoint/2010/main" val="838850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863" y="450873"/>
            <a:ext cx="9705474" cy="2908489"/>
          </a:xfrm>
          <a:prstGeom prst="rect">
            <a:avLst/>
          </a:prstGeom>
        </p:spPr>
        <p:txBody>
          <a:bodyPr wrap="square">
            <a:spAutoFit/>
          </a:bodyPr>
          <a:lstStyle/>
          <a:p>
            <a:pPr marR="0" lvl="0" algn="just">
              <a:lnSpc>
                <a:spcPct val="150000"/>
              </a:lnSpc>
              <a:spcBef>
                <a:spcPts val="0"/>
              </a:spcBef>
              <a:spcAft>
                <a:spcPts val="0"/>
              </a:spcAft>
            </a:pPr>
            <a:r>
              <a:rPr lang="ms-MY" sz="2400" b="1" dirty="0">
                <a:solidFill>
                  <a:srgbClr val="FF0000"/>
                </a:solidFill>
                <a:latin typeface="Arial" panose="020B0604020202020204" pitchFamily="34" charset="0"/>
                <a:ea typeface="Times New Roman" panose="02020603050405020304" pitchFamily="18" charset="0"/>
              </a:rPr>
              <a:t>Pemerkasaan Rakan </a:t>
            </a:r>
            <a:r>
              <a:rPr lang="ms-MY" sz="2400" b="1" dirty="0" smtClean="0">
                <a:solidFill>
                  <a:srgbClr val="FF0000"/>
                </a:solidFill>
                <a:latin typeface="Arial" panose="020B0604020202020204" pitchFamily="34" charset="0"/>
                <a:ea typeface="Times New Roman" panose="02020603050405020304" pitchFamily="18" charset="0"/>
              </a:rPr>
              <a:t>Muda</a:t>
            </a:r>
          </a:p>
          <a:p>
            <a:pPr marR="0" lvl="0" algn="just">
              <a:lnSpc>
                <a:spcPct val="150000"/>
              </a:lnSpc>
              <a:spcBef>
                <a:spcPts val="0"/>
              </a:spcBef>
              <a:spcAft>
                <a:spcPts val="0"/>
              </a:spcAft>
            </a:pPr>
            <a:endParaRPr lang="en-US" dirty="0">
              <a:latin typeface="Times New Roman" panose="02020603050405020304" pitchFamily="18" charset="0"/>
              <a:ea typeface="Times New Roman" panose="02020603050405020304" pitchFamily="18" charset="0"/>
            </a:endParaRPr>
          </a:p>
          <a:p>
            <a:pPr algn="just"/>
            <a:r>
              <a:rPr lang="ms-MY" sz="2400" dirty="0">
                <a:latin typeface="Arial" panose="020B0604020202020204" pitchFamily="34" charset="0"/>
                <a:ea typeface="Times New Roman" panose="02020603050405020304" pitchFamily="18" charset="0"/>
              </a:rPr>
              <a:t>Rakan Muda akan diberi pendekatan baharu dari segi program dan sasaran penyertaan bagi mengelakkan pertindihan dengan Bahagian Pembangunan Belia. Program Rakan Muda akan diperluaskan di peringkat akar umbi menerusi kerjasama strategik bersama agensi kerajaan, swasta, NGO’s dan komuniti. </a:t>
            </a:r>
            <a:endParaRPr lang="en-US" sz="2400" dirty="0"/>
          </a:p>
        </p:txBody>
      </p:sp>
      <p:sp>
        <p:nvSpPr>
          <p:cNvPr id="5" name="Rectangle 4"/>
          <p:cNvSpPr/>
          <p:nvPr/>
        </p:nvSpPr>
        <p:spPr>
          <a:xfrm>
            <a:off x="1090863" y="3359362"/>
            <a:ext cx="9705474" cy="2169825"/>
          </a:xfrm>
          <a:prstGeom prst="rect">
            <a:avLst/>
          </a:prstGeom>
        </p:spPr>
        <p:txBody>
          <a:bodyPr wrap="square">
            <a:spAutoFit/>
          </a:bodyPr>
          <a:lstStyle/>
          <a:p>
            <a:pPr marR="0" lvl="0" algn="just">
              <a:lnSpc>
                <a:spcPct val="150000"/>
              </a:lnSpc>
              <a:spcBef>
                <a:spcPts val="0"/>
              </a:spcBef>
              <a:spcAft>
                <a:spcPts val="0"/>
              </a:spcAft>
            </a:pPr>
            <a:r>
              <a:rPr lang="ms-MY" sz="2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Federasi Kebangsaan Pekerja Belia (FKPB)</a:t>
            </a:r>
          </a:p>
          <a:p>
            <a:pPr marR="0" lvl="0" algn="just">
              <a:lnSpc>
                <a:spcPct val="150000"/>
              </a:lnSpc>
              <a:spcBef>
                <a:spcPts val="0"/>
              </a:spcBef>
              <a:spcAft>
                <a:spcPts val="0"/>
              </a:spcAft>
            </a:pPr>
            <a:endParaRPr lang="ms-MY" b="1" dirty="0" smtClean="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s-MY" sz="2400" dirty="0" smtClean="0">
                <a:latin typeface="Arial" panose="020B0604020202020204" pitchFamily="34" charset="0"/>
                <a:ea typeface="Times New Roman" panose="02020603050405020304" pitchFamily="18" charset="0"/>
                <a:cs typeface="Arial" panose="020B0604020202020204" pitchFamily="34" charset="0"/>
              </a:rPr>
              <a:t>Memperkasa FKPB sebagai rakan strategik dalam melaksanakan program-program latihan pengurusan dan kepimpinan pertubuhan belia. </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220" name="Picture 4" descr="fkp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69" y="5334818"/>
            <a:ext cx="2239279" cy="93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76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317" y="1002648"/>
            <a:ext cx="10651957" cy="4708981"/>
          </a:xfrm>
          <a:prstGeom prst="rect">
            <a:avLst/>
          </a:prstGeom>
        </p:spPr>
        <p:txBody>
          <a:bodyPr wrap="square">
            <a:spAutoFit/>
          </a:bodyPr>
          <a:lstStyle/>
          <a:p>
            <a:pPr algn="just">
              <a:lnSpc>
                <a:spcPct val="150000"/>
              </a:lnSpc>
            </a:pPr>
            <a:r>
              <a:rPr lang="ms-MY" sz="2000" b="1" dirty="0" smtClean="0">
                <a:solidFill>
                  <a:srgbClr val="FF0000"/>
                </a:solidFill>
                <a:effectLst/>
                <a:latin typeface="Arial" panose="020B0604020202020204" pitchFamily="34" charset="0"/>
                <a:cs typeface="Arial" panose="020B0604020202020204" pitchFamily="34" charset="0"/>
              </a:rPr>
              <a:t>Memperkasa Tadbir Urus Pertubuhan Belia</a:t>
            </a:r>
            <a:endParaRPr lang="en-US" sz="2000" b="1" dirty="0">
              <a:solidFill>
                <a:srgbClr val="FF0000"/>
              </a:solidFill>
              <a:latin typeface="Arial" panose="020B0604020202020204" pitchFamily="34" charset="0"/>
              <a:cs typeface="Arial" panose="020B0604020202020204" pitchFamily="34" charset="0"/>
            </a:endParaRPr>
          </a:p>
          <a:p>
            <a:pPr algn="just">
              <a:lnSpc>
                <a:spcPct val="150000"/>
              </a:lnSpc>
            </a:pPr>
            <a:endParaRPr lang="en-US" sz="2000" dirty="0" smtClean="0">
              <a:effectLst/>
            </a:endParaRPr>
          </a:p>
          <a:p>
            <a:pPr marL="171450" lvl="0" indent="-171450" algn="just">
              <a:lnSpc>
                <a:spcPct val="150000"/>
              </a:lnSpc>
              <a:buFont typeface="Wingdings" panose="05000000000000000000" pitchFamily="2" charset="2"/>
              <a:buChar char="§"/>
            </a:pPr>
            <a:r>
              <a:rPr lang="ms-MY" sz="2400" dirty="0">
                <a:latin typeface="Arial" panose="020B0604020202020204" pitchFamily="34" charset="0"/>
                <a:cs typeface="Arial" panose="020B0604020202020204" pitchFamily="34" charset="0"/>
              </a:rPr>
              <a:t>M</a:t>
            </a:r>
            <a:r>
              <a:rPr lang="ms-MY" sz="2400" dirty="0" smtClean="0">
                <a:effectLst/>
                <a:latin typeface="Arial" panose="020B0604020202020204" pitchFamily="34" charset="0"/>
                <a:cs typeface="Arial" panose="020B0604020202020204" pitchFamily="34" charset="0"/>
              </a:rPr>
              <a:t>elaksanakan bengkel tadbir urus dan </a:t>
            </a:r>
            <a:r>
              <a:rPr lang="ms-MY" sz="2400" i="1" dirty="0" smtClean="0">
                <a:effectLst/>
                <a:latin typeface="Arial" panose="020B0604020202020204" pitchFamily="34" charset="0"/>
                <a:cs typeface="Arial" panose="020B0604020202020204" pitchFamily="34" charset="0"/>
              </a:rPr>
              <a:t>road show </a:t>
            </a:r>
            <a:r>
              <a:rPr lang="ms-MY" sz="2400" dirty="0" smtClean="0">
                <a:effectLst/>
                <a:latin typeface="Arial" panose="020B0604020202020204" pitchFamily="34" charset="0"/>
                <a:cs typeface="Arial" panose="020B0604020202020204" pitchFamily="34" charset="0"/>
              </a:rPr>
              <a:t>di setiap negeri.</a:t>
            </a:r>
            <a:endParaRPr lang="en-US" sz="2400" dirty="0" smtClean="0">
              <a:effectLst/>
              <a:latin typeface="Arial" panose="020B0604020202020204" pitchFamily="34" charset="0"/>
              <a:cs typeface="Arial" panose="020B0604020202020204" pitchFamily="34" charset="0"/>
            </a:endParaRPr>
          </a:p>
          <a:p>
            <a:pPr marL="171450" lvl="0" indent="-171450" algn="just">
              <a:lnSpc>
                <a:spcPct val="150000"/>
              </a:lnSpc>
              <a:buFont typeface="Wingdings" panose="05000000000000000000" pitchFamily="2" charset="2"/>
              <a:buChar char="§"/>
            </a:pPr>
            <a:r>
              <a:rPr lang="ms-MY" sz="2400" dirty="0">
                <a:latin typeface="Arial" panose="020B0604020202020204" pitchFamily="34" charset="0"/>
                <a:cs typeface="Arial" panose="020B0604020202020204" pitchFamily="34" charset="0"/>
              </a:rPr>
              <a:t>M</a:t>
            </a:r>
            <a:r>
              <a:rPr lang="ms-MY" sz="2400" dirty="0" smtClean="0">
                <a:effectLst/>
                <a:latin typeface="Arial" panose="020B0604020202020204" pitchFamily="34" charset="0"/>
                <a:cs typeface="Arial" panose="020B0604020202020204" pitchFamily="34" charset="0"/>
              </a:rPr>
              <a:t>enambah baik sistem e-ROY bagi memastikan pendaftaran dan urusan-urusan lain yang berkaitan dapat dilaksanakan dengan lebih cepat dan mudah.</a:t>
            </a:r>
            <a:endParaRPr lang="en-US" sz="2400" dirty="0" smtClean="0">
              <a:effectLst/>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en-US" sz="2400" dirty="0" err="1">
                <a:latin typeface="Arial" panose="020B0604020202020204" pitchFamily="34" charset="0"/>
                <a:ea typeface="Calibri" panose="020F0502020204030204" pitchFamily="34" charset="0"/>
                <a:cs typeface="Arial" panose="020B0604020202020204" pitchFamily="34" charset="0"/>
              </a:rPr>
              <a:t>M</a:t>
            </a:r>
            <a:r>
              <a:rPr lang="en-US" sz="2400" dirty="0" err="1" smtClean="0">
                <a:effectLst/>
                <a:latin typeface="Arial" panose="020B0604020202020204" pitchFamily="34" charset="0"/>
                <a:ea typeface="Calibri" panose="020F0502020204030204" pitchFamily="34" charset="0"/>
                <a:cs typeface="Arial" panose="020B0604020202020204" pitchFamily="34" charset="0"/>
              </a:rPr>
              <a:t>eneruskan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pelaksanaan</a:t>
            </a:r>
            <a:r>
              <a:rPr lang="en-US" sz="2400" dirty="0" smtClean="0">
                <a:effectLst/>
                <a:latin typeface="Arial" panose="020B0604020202020204" pitchFamily="34" charset="0"/>
                <a:ea typeface="Calibri" panose="020F0502020204030204" pitchFamily="34" charset="0"/>
                <a:cs typeface="Arial" panose="020B0604020202020204" pitchFamily="34" charset="0"/>
              </a:rPr>
              <a:t> program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penarafan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bintang</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i="1" dirty="0" smtClean="0">
                <a:effectLst/>
                <a:latin typeface="Arial" panose="020B0604020202020204" pitchFamily="34" charset="0"/>
                <a:ea typeface="Calibri" panose="020F0502020204030204" pitchFamily="34" charset="0"/>
                <a:cs typeface="Arial" panose="020B0604020202020204" pitchFamily="34" charset="0"/>
              </a:rPr>
              <a:t>Star Rating) </a:t>
            </a:r>
            <a:r>
              <a:rPr lang="en-US" sz="2400" dirty="0" smtClean="0">
                <a:effectLst/>
                <a:latin typeface="Arial" panose="020B0604020202020204" pitchFamily="34" charset="0"/>
                <a:ea typeface="Calibri" panose="020F0502020204030204" pitchFamily="34" charset="0"/>
                <a:cs typeface="Arial" panose="020B0604020202020204" pitchFamily="34" charset="0"/>
              </a:rPr>
              <a:t>yang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telah</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dilaksanakan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sebelum</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ini</a:t>
            </a:r>
            <a:r>
              <a:rPr lang="en-US" sz="2400" dirty="0" smtClean="0">
                <a:effectLst/>
                <a:latin typeface="Arial" panose="020B0604020202020204" pitchFamily="34" charset="0"/>
                <a:ea typeface="Calibri" panose="020F0502020204030204" pitchFamily="34" charset="0"/>
                <a:cs typeface="Arial" panose="020B0604020202020204" pitchFamily="34" charset="0"/>
              </a:rPr>
              <a:t> (2018/2019)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kepada</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pertubuhan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belia</a:t>
            </a:r>
            <a:r>
              <a:rPr lang="en-US" sz="2400" dirty="0" smtClean="0">
                <a:effectLst/>
                <a:latin typeface="Arial" panose="020B0604020202020204" pitchFamily="34" charset="0"/>
                <a:ea typeface="Calibri" panose="020F0502020204030204" pitchFamily="34" charset="0"/>
                <a:cs typeface="Arial" panose="020B0604020202020204" pitchFamily="34" charset="0"/>
              </a:rPr>
              <a:t> yang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berdaftar</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dengan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pemberat</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diberikan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kepada</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pertubuhan</a:t>
            </a:r>
            <a:r>
              <a:rPr lang="en-US" sz="2400" dirty="0" smtClean="0">
                <a:effectLst/>
                <a:latin typeface="Arial" panose="020B0604020202020204" pitchFamily="34" charset="0"/>
                <a:ea typeface="Calibri" panose="020F0502020204030204" pitchFamily="34" charset="0"/>
                <a:cs typeface="Arial" panose="020B0604020202020204" pitchFamily="34" charset="0"/>
              </a:rPr>
              <a:t>/</a:t>
            </a:r>
            <a:r>
              <a:rPr lang="en-US" sz="2400" dirty="0" err="1" smtClean="0">
                <a:effectLst/>
                <a:latin typeface="Arial" panose="020B0604020202020204" pitchFamily="34" charset="0"/>
                <a:ea typeface="Calibri" panose="020F0502020204030204" pitchFamily="34" charset="0"/>
                <a:cs typeface="Arial" panose="020B0604020202020204" pitchFamily="34" charset="0"/>
              </a:rPr>
              <a:t>persatuan</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belia</a:t>
            </a:r>
            <a:r>
              <a:rPr lang="en-US" sz="2400" dirty="0" smtClean="0">
                <a:effectLst/>
                <a:latin typeface="Arial" panose="020B0604020202020204" pitchFamily="34" charset="0"/>
                <a:ea typeface="Calibri" panose="020F0502020204030204" pitchFamily="34" charset="0"/>
                <a:cs typeface="Arial" panose="020B0604020202020204" pitchFamily="34" charset="0"/>
              </a:rPr>
              <a:t> yang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telah</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bersedia</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dengan</a:t>
            </a:r>
            <a:r>
              <a:rPr lang="en-US" sz="2400" dirty="0" smtClean="0">
                <a:effectLst/>
                <a:latin typeface="Arial" panose="020B0604020202020204" pitchFamily="34" charset="0"/>
                <a:ea typeface="Calibri" panose="020F0502020204030204" pitchFamily="34" charset="0"/>
                <a:cs typeface="Arial" panose="020B0604020202020204" pitchFamily="34" charset="0"/>
              </a:rPr>
              <a:t> proses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transisi</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r>
              <a:rPr lang="en-US" sz="2400" dirty="0" err="1" smtClean="0">
                <a:effectLst/>
                <a:latin typeface="Arial" panose="020B0604020202020204" pitchFamily="34" charset="0"/>
                <a:ea typeface="Calibri" panose="020F0502020204030204" pitchFamily="34" charset="0"/>
                <a:cs typeface="Arial" panose="020B0604020202020204" pitchFamily="34" charset="0"/>
              </a:rPr>
              <a:t>kepimpinan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03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WAY FORWARD </a:t>
            </a:r>
            <a:endParaRPr lang="en-US" b="1" dirty="0">
              <a:solidFill>
                <a:srgbClr val="FF0000"/>
              </a:solidFill>
            </a:endParaRPr>
          </a:p>
        </p:txBody>
      </p:sp>
      <p:sp>
        <p:nvSpPr>
          <p:cNvPr id="4" name="Rectangle 3"/>
          <p:cNvSpPr/>
          <p:nvPr/>
        </p:nvSpPr>
        <p:spPr>
          <a:xfrm>
            <a:off x="838200" y="1690688"/>
            <a:ext cx="10295021" cy="3416320"/>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romanLcPeriod"/>
            </a:pPr>
            <a:r>
              <a:rPr lang="ms-MY" sz="2400" dirty="0" smtClean="0">
                <a:effectLst/>
                <a:latin typeface="Arial" panose="020B0604020202020204" pitchFamily="34" charset="0"/>
                <a:ea typeface="Times New Roman" panose="02020603050405020304" pitchFamily="18" charset="0"/>
                <a:cs typeface="Arial" panose="020B0604020202020204" pitchFamily="34" charset="0"/>
              </a:rPr>
              <a:t>Pemberian peruntukan kewangan bagi pelaksanaan program / aktiviti;</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mj-lt"/>
              <a:buAutoNum type="romanLcPeriod"/>
            </a:pPr>
            <a:r>
              <a:rPr lang="ms-MY" sz="2400" dirty="0" smtClean="0">
                <a:effectLst/>
                <a:latin typeface="Arial" panose="020B0604020202020204" pitchFamily="34" charset="0"/>
                <a:ea typeface="Times New Roman" panose="02020603050405020304" pitchFamily="18" charset="0"/>
                <a:cs typeface="Arial" panose="020B0604020202020204" pitchFamily="34" charset="0"/>
              </a:rPr>
              <a:t>Pemberian bantuan pembiayaan penyertaan aktiviti. (garis panduan ini akan dibentangkan kepada pengurusan tertinggi KBS untuk persetujuan sebelum diangkat kepada Kementerian Kewangan untuk kelulusan);</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mj-lt"/>
              <a:buAutoNum type="romanLcPeriod"/>
            </a:pPr>
            <a:r>
              <a:rPr lang="ms-MY" sz="2400" dirty="0" smtClean="0">
                <a:effectLst/>
                <a:latin typeface="Arial" panose="020B0604020202020204" pitchFamily="34" charset="0"/>
                <a:ea typeface="Times New Roman" panose="02020603050405020304" pitchFamily="18" charset="0"/>
                <a:cs typeface="Arial" panose="020B0604020202020204" pitchFamily="34" charset="0"/>
              </a:rPr>
              <a:t>Penetapan kuota kepimpinan wanita sebanyak 30%;</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mj-lt"/>
              <a:buAutoNum type="romanLcPeriod"/>
            </a:pPr>
            <a:r>
              <a:rPr lang="ms-MY" sz="2400" dirty="0" smtClean="0">
                <a:effectLst/>
                <a:latin typeface="Arial" panose="020B0604020202020204" pitchFamily="34" charset="0"/>
                <a:ea typeface="Times New Roman" panose="02020603050405020304" pitchFamily="18" charset="0"/>
                <a:cs typeface="Arial" panose="020B0604020202020204" pitchFamily="34" charset="0"/>
              </a:rPr>
              <a:t>Keahlian pertubuhan belia yang inklusif.</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63936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5664" y="395147"/>
            <a:ext cx="8882016" cy="5732938"/>
          </a:xfrm>
          <a:prstGeom prst="rect">
            <a:avLst/>
          </a:prstGeom>
        </p:spPr>
      </p:pic>
    </p:spTree>
    <p:extLst>
      <p:ext uri="{BB962C8B-B14F-4D97-AF65-F5344CB8AC3E}">
        <p14:creationId xmlns:p14="http://schemas.microsoft.com/office/powerpoint/2010/main" val="403097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5474" y="747677"/>
            <a:ext cx="7663705" cy="5123734"/>
          </a:xfrm>
          <a:prstGeom prst="rect">
            <a:avLst/>
          </a:prstGeom>
        </p:spPr>
      </p:pic>
    </p:spTree>
    <p:extLst>
      <p:ext uri="{BB962C8B-B14F-4D97-AF65-F5344CB8AC3E}">
        <p14:creationId xmlns:p14="http://schemas.microsoft.com/office/powerpoint/2010/main" val="29695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84" y="60104"/>
            <a:ext cx="10515600" cy="1325563"/>
          </a:xfrm>
        </p:spPr>
        <p:txBody>
          <a:bodyPr/>
          <a:lstStyle/>
          <a:p>
            <a:r>
              <a:rPr lang="en-US" b="1" dirty="0" smtClean="0">
                <a:solidFill>
                  <a:srgbClr val="FF0000"/>
                </a:solidFill>
              </a:rPr>
              <a:t>PERBANDINGAN HAD UMUR BELIA</a:t>
            </a:r>
            <a:endParaRPr lang="en-US" b="1" dirty="0">
              <a:solidFill>
                <a:srgbClr val="FF0000"/>
              </a:solidFill>
            </a:endParaRPr>
          </a:p>
        </p:txBody>
      </p:sp>
      <p:pic>
        <p:nvPicPr>
          <p:cNvPr id="4" name="Picture 3"/>
          <p:cNvPicPr>
            <a:picLocks noChangeAspect="1"/>
          </p:cNvPicPr>
          <p:nvPr/>
        </p:nvPicPr>
        <p:blipFill rotWithShape="1">
          <a:blip r:embed="rId2"/>
          <a:srcRect l="-1" r="26546"/>
          <a:stretch/>
        </p:blipFill>
        <p:spPr>
          <a:xfrm>
            <a:off x="1398650" y="1423868"/>
            <a:ext cx="4362069" cy="4314825"/>
          </a:xfrm>
          <a:prstGeom prst="rect">
            <a:avLst/>
          </a:prstGeom>
        </p:spPr>
      </p:pic>
      <p:pic>
        <p:nvPicPr>
          <p:cNvPr id="5" name="Picture 4"/>
          <p:cNvPicPr>
            <a:picLocks noChangeAspect="1"/>
          </p:cNvPicPr>
          <p:nvPr/>
        </p:nvPicPr>
        <p:blipFill rotWithShape="1">
          <a:blip r:embed="rId3"/>
          <a:srcRect r="26634"/>
          <a:stretch/>
        </p:blipFill>
        <p:spPr>
          <a:xfrm>
            <a:off x="5984285" y="1423868"/>
            <a:ext cx="4480888" cy="4314825"/>
          </a:xfrm>
          <a:prstGeom prst="rect">
            <a:avLst/>
          </a:prstGeom>
        </p:spPr>
      </p:pic>
      <p:sp>
        <p:nvSpPr>
          <p:cNvPr id="7" name="TextBox 6"/>
          <p:cNvSpPr txBox="1"/>
          <p:nvPr/>
        </p:nvSpPr>
        <p:spPr>
          <a:xfrm>
            <a:off x="1175084" y="1054536"/>
            <a:ext cx="2795573" cy="369332"/>
          </a:xfrm>
          <a:prstGeom prst="rect">
            <a:avLst/>
          </a:prstGeom>
          <a:noFill/>
        </p:spPr>
        <p:txBody>
          <a:bodyPr wrap="none" rtlCol="0">
            <a:spAutoFit/>
          </a:bodyPr>
          <a:lstStyle/>
          <a:p>
            <a:r>
              <a:rPr lang="en-US" b="1" dirty="0" smtClean="0">
                <a:solidFill>
                  <a:srgbClr val="0070C0"/>
                </a:solidFill>
              </a:rPr>
              <a:t>NEGARA – NEGARA AFRIKA</a:t>
            </a:r>
            <a:endParaRPr lang="en-US" b="1" dirty="0">
              <a:solidFill>
                <a:srgbClr val="0070C0"/>
              </a:solidFill>
            </a:endParaRPr>
          </a:p>
        </p:txBody>
      </p:sp>
    </p:spTree>
    <p:extLst>
      <p:ext uri="{BB962C8B-B14F-4D97-AF65-F5344CB8AC3E}">
        <p14:creationId xmlns:p14="http://schemas.microsoft.com/office/powerpoint/2010/main" val="295132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ASIA</a:t>
            </a:r>
            <a:endParaRPr lang="en-US"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30498"/>
          <a:stretch/>
        </p:blipFill>
        <p:spPr>
          <a:xfrm>
            <a:off x="2495006" y="840599"/>
            <a:ext cx="6557553" cy="5390384"/>
          </a:xfrm>
          <a:prstGeom prst="rect">
            <a:avLst/>
          </a:prstGeom>
        </p:spPr>
      </p:pic>
      <p:cxnSp>
        <p:nvCxnSpPr>
          <p:cNvPr id="6" name="Straight Connector 5"/>
          <p:cNvCxnSpPr/>
          <p:nvPr/>
        </p:nvCxnSpPr>
        <p:spPr>
          <a:xfrm>
            <a:off x="2495006" y="1709330"/>
            <a:ext cx="655755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2495006" y="3877765"/>
            <a:ext cx="655755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495006" y="4282713"/>
            <a:ext cx="655755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0737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70C0"/>
                </a:solidFill>
                <a:latin typeface="Arial" panose="020B0604020202020204" pitchFamily="34" charset="0"/>
                <a:cs typeface="Arial" panose="020B0604020202020204" pitchFamily="34" charset="0"/>
              </a:rPr>
              <a:t>AMERIKA LATIN</a:t>
            </a:r>
            <a:endParaRPr lang="en-US"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32724"/>
          <a:stretch/>
        </p:blipFill>
        <p:spPr>
          <a:xfrm>
            <a:off x="3582202" y="928031"/>
            <a:ext cx="5939245" cy="3531870"/>
          </a:xfrm>
          <a:prstGeom prst="rect">
            <a:avLst/>
          </a:prstGeom>
        </p:spPr>
      </p:pic>
      <p:sp>
        <p:nvSpPr>
          <p:cNvPr id="5" name="Title 1"/>
          <p:cNvSpPr txBox="1">
            <a:spLocks/>
          </p:cNvSpPr>
          <p:nvPr/>
        </p:nvSpPr>
        <p:spPr>
          <a:xfrm>
            <a:off x="838200" y="41402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70C0"/>
                </a:solidFill>
                <a:latin typeface="Arial" panose="020B0604020202020204" pitchFamily="34" charset="0"/>
                <a:cs typeface="Arial" panose="020B0604020202020204" pitchFamily="34" charset="0"/>
              </a:rPr>
              <a:t>AMERIKA UTARA</a:t>
            </a:r>
            <a:endParaRPr lang="en-US" sz="2400" b="1" dirty="0">
              <a:solidFill>
                <a:srgbClr val="0070C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r="33264"/>
          <a:stretch/>
        </p:blipFill>
        <p:spPr>
          <a:xfrm>
            <a:off x="3582202" y="4474732"/>
            <a:ext cx="5939244" cy="1633005"/>
          </a:xfrm>
          <a:prstGeom prst="rect">
            <a:avLst/>
          </a:prstGeom>
        </p:spPr>
      </p:pic>
    </p:spTree>
    <p:extLst>
      <p:ext uri="{BB962C8B-B14F-4D97-AF65-F5344CB8AC3E}">
        <p14:creationId xmlns:p14="http://schemas.microsoft.com/office/powerpoint/2010/main" val="635150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70C0"/>
                </a:solidFill>
                <a:latin typeface="Arial" panose="020B0604020202020204" pitchFamily="34" charset="0"/>
                <a:cs typeface="Arial" panose="020B0604020202020204" pitchFamily="34" charset="0"/>
              </a:rPr>
              <a:t>CARIBBEAN</a:t>
            </a:r>
            <a:endParaRPr lang="en-US"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29786"/>
          <a:stretch/>
        </p:blipFill>
        <p:spPr>
          <a:xfrm>
            <a:off x="2368731" y="1180986"/>
            <a:ext cx="7982172" cy="4422980"/>
          </a:xfrm>
          <a:prstGeom prst="rect">
            <a:avLst/>
          </a:prstGeom>
        </p:spPr>
      </p:pic>
    </p:spTree>
    <p:extLst>
      <p:ext uri="{BB962C8B-B14F-4D97-AF65-F5344CB8AC3E}">
        <p14:creationId xmlns:p14="http://schemas.microsoft.com/office/powerpoint/2010/main" val="267537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EROPAH</a:t>
            </a:r>
            <a:endParaRPr lang="en-US"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28931"/>
          <a:stretch/>
        </p:blipFill>
        <p:spPr>
          <a:xfrm>
            <a:off x="3378080" y="948907"/>
            <a:ext cx="6109607" cy="5541088"/>
          </a:xfrm>
          <a:prstGeom prst="rect">
            <a:avLst/>
          </a:prstGeom>
        </p:spPr>
      </p:pic>
    </p:spTree>
    <p:extLst>
      <p:ext uri="{BB962C8B-B14F-4D97-AF65-F5344CB8AC3E}">
        <p14:creationId xmlns:p14="http://schemas.microsoft.com/office/powerpoint/2010/main" val="3713187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70C0"/>
                </a:solidFill>
                <a:latin typeface="Arial" panose="020B0604020202020204" pitchFamily="34" charset="0"/>
                <a:cs typeface="Arial" panose="020B0604020202020204" pitchFamily="34" charset="0"/>
              </a:rPr>
              <a:t>PASIFIK</a:t>
            </a:r>
            <a:endParaRPr lang="en-US"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34254"/>
          <a:stretch/>
        </p:blipFill>
        <p:spPr>
          <a:xfrm>
            <a:off x="2303023" y="910126"/>
            <a:ext cx="8358591" cy="4318226"/>
          </a:xfrm>
          <a:prstGeom prst="rect">
            <a:avLst/>
          </a:prstGeom>
        </p:spPr>
      </p:pic>
    </p:spTree>
    <p:extLst>
      <p:ext uri="{BB962C8B-B14F-4D97-AF65-F5344CB8AC3E}">
        <p14:creationId xmlns:p14="http://schemas.microsoft.com/office/powerpoint/2010/main" val="106473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05" y="220746"/>
            <a:ext cx="10515600" cy="1325563"/>
          </a:xfrm>
        </p:spPr>
        <p:txBody>
          <a:bodyPr/>
          <a:lstStyle/>
          <a:p>
            <a:r>
              <a:rPr lang="en-US" b="1" dirty="0" smtClean="0">
                <a:solidFill>
                  <a:srgbClr val="FF0000"/>
                </a:solidFill>
              </a:rPr>
              <a:t>CADANGAN PINDAAN HAD UMUR BELIA</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030705" y="1362796"/>
            <a:ext cx="5727032" cy="5018328"/>
          </a:xfrm>
          <a:prstGeom prst="rect">
            <a:avLst/>
          </a:prstGeom>
        </p:spPr>
      </p:pic>
      <p:pic>
        <p:nvPicPr>
          <p:cNvPr id="5" name="Picture 4"/>
          <p:cNvPicPr>
            <a:picLocks noChangeAspect="1"/>
          </p:cNvPicPr>
          <p:nvPr/>
        </p:nvPicPr>
        <p:blipFill>
          <a:blip r:embed="rId3"/>
          <a:stretch>
            <a:fillRect/>
          </a:stretch>
        </p:blipFill>
        <p:spPr>
          <a:xfrm>
            <a:off x="6216316" y="1342399"/>
            <a:ext cx="5486400" cy="5038725"/>
          </a:xfrm>
          <a:prstGeom prst="rect">
            <a:avLst/>
          </a:prstGeom>
        </p:spPr>
      </p:pic>
      <p:sp>
        <p:nvSpPr>
          <p:cNvPr id="6" name="Oval 5"/>
          <p:cNvSpPr/>
          <p:nvPr/>
        </p:nvSpPr>
        <p:spPr>
          <a:xfrm>
            <a:off x="2356184" y="5791199"/>
            <a:ext cx="2424363" cy="802827"/>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30566" y="2175010"/>
            <a:ext cx="1914023" cy="51334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837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994</Words>
  <Application>Microsoft Office PowerPoint</Application>
  <PresentationFormat>Widescreen</PresentationFormat>
  <Paragraphs>179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 PERSIDANGAN MEJA BULAT HAD UMUR BELIA : TRANSISI DAN PELAKSANAAN</vt:lpstr>
      <vt:lpstr>SEJARAH HAD UMUR BELIA DI MALAYSIA</vt:lpstr>
      <vt:lpstr>PERBANDINGAN HAD UMUR BELIA</vt:lpstr>
      <vt:lpstr>ASIA</vt:lpstr>
      <vt:lpstr>AMERIKA LATIN</vt:lpstr>
      <vt:lpstr>CARIBBEAN</vt:lpstr>
      <vt:lpstr>EROPAH</vt:lpstr>
      <vt:lpstr>PASIFIK</vt:lpstr>
      <vt:lpstr>CADANGAN PINDAAN HAD UMUR BELIA</vt:lpstr>
      <vt:lpstr>PINDAAN HAD UMUR BELIA</vt:lpstr>
      <vt:lpstr>KONSULTASI PINDAAN AKTA PERTUBUHAN BELIA DAN PEMBANGUNAN BELIA</vt:lpstr>
      <vt:lpstr>APA YANG DI PINDA ? </vt:lpstr>
      <vt:lpstr>PowerPoint Presentation</vt:lpstr>
      <vt:lpstr>PowerPoint Presentation</vt:lpstr>
      <vt:lpstr>STATISTIK PERTUBUHAN BELIA</vt:lpstr>
      <vt:lpstr>STATISTIK KEPIMPINAN PERTUBUHAN BELIA MENGIKUT JANTINA   </vt:lpstr>
      <vt:lpstr>TRANSISI KEPIMPINAN PERTUBUHAN BELIA</vt:lpstr>
      <vt:lpstr>PowerPoint Presentation</vt:lpstr>
      <vt:lpstr>STRATEGI PELAKSANAAN</vt:lpstr>
      <vt:lpstr>Meningkatkan “Pool of Talent” pemimpin pelapis pertubuhan melalui beberapa program seperti berikut: </vt:lpstr>
      <vt:lpstr>PowerPoint Presentation</vt:lpstr>
      <vt:lpstr>PowerPoint Presentation</vt:lpstr>
      <vt:lpstr>WAY FORWARD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 UMUR BELIA : TRANSISI DAN PELAKSANAAN</dc:title>
  <dc:creator>Zurihanmi Zakaria</dc:creator>
  <cp:lastModifiedBy>Zurihanmi Zakaria</cp:lastModifiedBy>
  <cp:revision>29</cp:revision>
  <cp:lastPrinted>2019-09-25T09:06:25Z</cp:lastPrinted>
  <dcterms:created xsi:type="dcterms:W3CDTF">2019-09-25T00:42:24Z</dcterms:created>
  <dcterms:modified xsi:type="dcterms:W3CDTF">2019-09-25T09:12:06Z</dcterms:modified>
</cp:coreProperties>
</file>